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60" r:id="rId5"/>
    <p:sldId id="264" r:id="rId6"/>
    <p:sldId id="276" r:id="rId7"/>
    <p:sldId id="267" r:id="rId8"/>
    <p:sldId id="269" r:id="rId9"/>
    <p:sldId id="270" r:id="rId10"/>
    <p:sldId id="265" r:id="rId11"/>
    <p:sldId id="259" r:id="rId12"/>
    <p:sldId id="272" r:id="rId13"/>
    <p:sldId id="273" r:id="rId14"/>
    <p:sldId id="274" r:id="rId15"/>
    <p:sldId id="275" r:id="rId16"/>
    <p:sldId id="27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A61"/>
    <a:srgbClr val="393C55"/>
    <a:srgbClr val="9966FF"/>
    <a:srgbClr val="9999FF"/>
    <a:srgbClr val="EA4E43"/>
    <a:srgbClr val="017F7E"/>
    <a:srgbClr val="F78014"/>
    <a:srgbClr val="8D8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3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Баранова Наталья Сергеевна" userId="10514151-d1fb-44fd-8df0-6b4217d8c48a" providerId="ADAL" clId="{541B76A2-3A72-467E-82A9-092864E3DDD9}"/>
    <pc:docChg chg="undo modSld">
      <pc:chgData name="Баранова Наталья Сергеевна" userId="10514151-d1fb-44fd-8df0-6b4217d8c48a" providerId="ADAL" clId="{541B76A2-3A72-467E-82A9-092864E3DDD9}" dt="2022-08-17T01:57:22.145" v="80" actId="20577"/>
      <pc:docMkLst>
        <pc:docMk/>
      </pc:docMkLst>
      <pc:sldChg chg="modSp">
        <pc:chgData name="Баранова Наталья Сергеевна" userId="10514151-d1fb-44fd-8df0-6b4217d8c48a" providerId="ADAL" clId="{541B76A2-3A72-467E-82A9-092864E3DDD9}" dt="2022-08-17T01:06:58.954" v="6" actId="1076"/>
        <pc:sldMkLst>
          <pc:docMk/>
          <pc:sldMk cId="876072985" sldId="257"/>
        </pc:sldMkLst>
        <pc:spChg chg="mod">
          <ac:chgData name="Баранова Наталья Сергеевна" userId="10514151-d1fb-44fd-8df0-6b4217d8c48a" providerId="ADAL" clId="{541B76A2-3A72-467E-82A9-092864E3DDD9}" dt="2022-08-17T01:06:54.772" v="4" actId="404"/>
          <ac:spMkLst>
            <pc:docMk/>
            <pc:sldMk cId="876072985" sldId="257"/>
            <ac:spMk id="17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6:58.954" v="6" actId="1076"/>
          <ac:spMkLst>
            <pc:docMk/>
            <pc:sldMk cId="876072985" sldId="257"/>
            <ac:spMk id="25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6:48.418" v="0" actId="1076"/>
          <ac:spMkLst>
            <pc:docMk/>
            <pc:sldMk cId="876072985" sldId="257"/>
            <ac:spMk id="29" creationId="{00000000-0000-0000-0000-000000000000}"/>
          </ac:spMkLst>
        </pc:spChg>
        <pc:picChg chg="mod">
          <ac:chgData name="Баранова Наталья Сергеевна" userId="10514151-d1fb-44fd-8df0-6b4217d8c48a" providerId="ADAL" clId="{541B76A2-3A72-467E-82A9-092864E3DDD9}" dt="2022-08-17T01:06:56.944" v="5" actId="1076"/>
          <ac:picMkLst>
            <pc:docMk/>
            <pc:sldMk cId="876072985" sldId="257"/>
            <ac:picMk id="1038" creationId="{00000000-0000-0000-0000-000000000000}"/>
          </ac:picMkLst>
        </pc:picChg>
      </pc:sldChg>
      <pc:sldChg chg="modSp">
        <pc:chgData name="Баранова Наталья Сергеевна" userId="10514151-d1fb-44fd-8df0-6b4217d8c48a" providerId="ADAL" clId="{541B76A2-3A72-467E-82A9-092864E3DDD9}" dt="2022-08-17T01:56:34.675" v="72" actId="20577"/>
        <pc:sldMkLst>
          <pc:docMk/>
          <pc:sldMk cId="1031722874" sldId="262"/>
        </pc:sldMkLst>
        <pc:spChg chg="mod">
          <ac:chgData name="Баранова Наталья Сергеевна" userId="10514151-d1fb-44fd-8df0-6b4217d8c48a" providerId="ADAL" clId="{541B76A2-3A72-467E-82A9-092864E3DDD9}" dt="2022-08-17T01:56:34.675" v="72" actId="20577"/>
          <ac:spMkLst>
            <pc:docMk/>
            <pc:sldMk cId="1031722874" sldId="262"/>
            <ac:spMk id="14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56:40.975" v="74" actId="20577"/>
        <pc:sldMkLst>
          <pc:docMk/>
          <pc:sldMk cId="518040861" sldId="264"/>
        </pc:sldMkLst>
        <pc:spChg chg="mod">
          <ac:chgData name="Баранова Наталья Сергеевна" userId="10514151-d1fb-44fd-8df0-6b4217d8c48a" providerId="ADAL" clId="{541B76A2-3A72-467E-82A9-092864E3DDD9}" dt="2022-08-17T01:56:40.975" v="74" actId="20577"/>
          <ac:spMkLst>
            <pc:docMk/>
            <pc:sldMk cId="518040861" sldId="264"/>
            <ac:spMk id="14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56:47.041" v="76" actId="20577"/>
        <pc:sldMkLst>
          <pc:docMk/>
          <pc:sldMk cId="4175542956" sldId="267"/>
        </pc:sldMkLst>
        <pc:spChg chg="mod">
          <ac:chgData name="Баранова Наталья Сергеевна" userId="10514151-d1fb-44fd-8df0-6b4217d8c48a" providerId="ADAL" clId="{541B76A2-3A72-467E-82A9-092864E3DDD9}" dt="2022-08-17T01:56:47.041" v="76" actId="20577"/>
          <ac:spMkLst>
            <pc:docMk/>
            <pc:sldMk cId="4175542956" sldId="267"/>
            <ac:spMk id="14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57:16.494" v="78" actId="20577"/>
        <pc:sldMkLst>
          <pc:docMk/>
          <pc:sldMk cId="3002794814" sldId="269"/>
        </pc:sldMkLst>
        <pc:spChg chg="mod">
          <ac:chgData name="Баранова Наталья Сергеевна" userId="10514151-d1fb-44fd-8df0-6b4217d8c48a" providerId="ADAL" clId="{541B76A2-3A72-467E-82A9-092864E3DDD9}" dt="2022-08-17T01:57:16.494" v="78" actId="20577"/>
          <ac:spMkLst>
            <pc:docMk/>
            <pc:sldMk cId="3002794814" sldId="269"/>
            <ac:spMk id="14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57:22.145" v="80" actId="20577"/>
        <pc:sldMkLst>
          <pc:docMk/>
          <pc:sldMk cId="2737973217" sldId="270"/>
        </pc:sldMkLst>
        <pc:spChg chg="mod">
          <ac:chgData name="Баранова Наталья Сергеевна" userId="10514151-d1fb-44fd-8df0-6b4217d8c48a" providerId="ADAL" clId="{541B76A2-3A72-467E-82A9-092864E3DDD9}" dt="2022-08-17T01:57:22.145" v="80" actId="20577"/>
          <ac:spMkLst>
            <pc:docMk/>
            <pc:sldMk cId="2737973217" sldId="270"/>
            <ac:spMk id="14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07:59.780" v="15" actId="14100"/>
        <pc:sldMkLst>
          <pc:docMk/>
          <pc:sldMk cId="422930559" sldId="273"/>
        </pc:sldMkLst>
        <pc:spChg chg="mod">
          <ac:chgData name="Баранова Наталья Сергеевна" userId="10514151-d1fb-44fd-8df0-6b4217d8c48a" providerId="ADAL" clId="{541B76A2-3A72-467E-82A9-092864E3DDD9}" dt="2022-08-17T01:07:59.780" v="15" actId="14100"/>
          <ac:spMkLst>
            <pc:docMk/>
            <pc:sldMk cId="422930559" sldId="273"/>
            <ac:spMk id="6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40.622" v="7" actId="1076"/>
          <ac:spMkLst>
            <pc:docMk/>
            <pc:sldMk cId="422930559" sldId="273"/>
            <ac:spMk id="7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48.004" v="10" actId="1076"/>
          <ac:spMkLst>
            <pc:docMk/>
            <pc:sldMk cId="422930559" sldId="273"/>
            <ac:spMk id="15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41.860" v="8" actId="1076"/>
          <ac:spMkLst>
            <pc:docMk/>
            <pc:sldMk cId="422930559" sldId="273"/>
            <ac:spMk id="22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50.479" v="11" actId="1076"/>
          <ac:spMkLst>
            <pc:docMk/>
            <pc:sldMk cId="422930559" sldId="273"/>
            <ac:spMk id="23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52.474" v="12" actId="1076"/>
          <ac:spMkLst>
            <pc:docMk/>
            <pc:sldMk cId="422930559" sldId="273"/>
            <ac:spMk id="24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7:43.307" v="9" actId="1076"/>
          <ac:spMkLst>
            <pc:docMk/>
            <pc:sldMk cId="422930559" sldId="273"/>
            <ac:spMk id="25" creationId="{00000000-0000-0000-0000-000000000000}"/>
          </ac:spMkLst>
        </pc:spChg>
      </pc:sldChg>
      <pc:sldChg chg="modSp">
        <pc:chgData name="Баранова Наталья Сергеевна" userId="10514151-d1fb-44fd-8df0-6b4217d8c48a" providerId="ADAL" clId="{541B76A2-3A72-467E-82A9-092864E3DDD9}" dt="2022-08-17T01:09:13.254" v="30" actId="1076"/>
        <pc:sldMkLst>
          <pc:docMk/>
          <pc:sldMk cId="3790909463" sldId="274"/>
        </pc:sldMkLst>
        <pc:spChg chg="mod">
          <ac:chgData name="Баранова Наталья Сергеевна" userId="10514151-d1fb-44fd-8df0-6b4217d8c48a" providerId="ADAL" clId="{541B76A2-3A72-467E-82A9-092864E3DDD9}" dt="2022-08-17T01:09:13.254" v="30" actId="1076"/>
          <ac:spMkLst>
            <pc:docMk/>
            <pc:sldMk cId="3790909463" sldId="274"/>
            <ac:spMk id="14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08:28.282" v="26" actId="1076"/>
          <ac:spMkLst>
            <pc:docMk/>
            <pc:sldMk cId="3790909463" sldId="274"/>
            <ac:spMk id="19" creationId="{00000000-0000-0000-0000-000000000000}"/>
          </ac:spMkLst>
        </pc:spChg>
        <pc:picChg chg="mod modCrop">
          <ac:chgData name="Баранова Наталья Сергеевна" userId="10514151-d1fb-44fd-8df0-6b4217d8c48a" providerId="ADAL" clId="{541B76A2-3A72-467E-82A9-092864E3DDD9}" dt="2022-08-17T01:08:46.150" v="29" actId="732"/>
          <ac:picMkLst>
            <pc:docMk/>
            <pc:sldMk cId="3790909463" sldId="274"/>
            <ac:picMk id="2050" creationId="{00000000-0000-0000-0000-000000000000}"/>
          </ac:picMkLst>
        </pc:picChg>
        <pc:picChg chg="mod">
          <ac:chgData name="Баранова Наталья Сергеевна" userId="10514151-d1fb-44fd-8df0-6b4217d8c48a" providerId="ADAL" clId="{541B76A2-3A72-467E-82A9-092864E3DDD9}" dt="2022-08-17T01:08:25.454" v="25" actId="1076"/>
          <ac:picMkLst>
            <pc:docMk/>
            <pc:sldMk cId="3790909463" sldId="274"/>
            <ac:picMk id="2052" creationId="{00000000-0000-0000-0000-000000000000}"/>
          </ac:picMkLst>
        </pc:picChg>
        <pc:picChg chg="mod">
          <ac:chgData name="Баранова Наталья Сергеевна" userId="10514151-d1fb-44fd-8df0-6b4217d8c48a" providerId="ADAL" clId="{541B76A2-3A72-467E-82A9-092864E3DDD9}" dt="2022-08-17T01:08:15.682" v="22" actId="1076"/>
          <ac:picMkLst>
            <pc:docMk/>
            <pc:sldMk cId="3790909463" sldId="274"/>
            <ac:picMk id="2054" creationId="{00000000-0000-0000-0000-000000000000}"/>
          </ac:picMkLst>
        </pc:picChg>
        <pc:picChg chg="mod">
          <ac:chgData name="Баранова Наталья Сергеевна" userId="10514151-d1fb-44fd-8df0-6b4217d8c48a" providerId="ADAL" clId="{541B76A2-3A72-467E-82A9-092864E3DDD9}" dt="2022-08-17T01:08:16.876" v="23" actId="1076"/>
          <ac:picMkLst>
            <pc:docMk/>
            <pc:sldMk cId="3790909463" sldId="274"/>
            <ac:picMk id="2060" creationId="{00000000-0000-0000-0000-000000000000}"/>
          </ac:picMkLst>
        </pc:picChg>
      </pc:sldChg>
      <pc:sldChg chg="addSp modSp">
        <pc:chgData name="Баранова Наталья Сергеевна" userId="10514151-d1fb-44fd-8df0-6b4217d8c48a" providerId="ADAL" clId="{541B76A2-3A72-467E-82A9-092864E3DDD9}" dt="2022-08-17T01:51:00.563" v="70" actId="1076"/>
        <pc:sldMkLst>
          <pc:docMk/>
          <pc:sldMk cId="376232041" sldId="275"/>
        </pc:sldMkLst>
        <pc:spChg chg="mod">
          <ac:chgData name="Баранова Наталья Сергеевна" userId="10514151-d1fb-44fd-8df0-6b4217d8c48a" providerId="ADAL" clId="{541B76A2-3A72-467E-82A9-092864E3DDD9}" dt="2022-08-17T01:50:43.612" v="63" actId="1076"/>
          <ac:spMkLst>
            <pc:docMk/>
            <pc:sldMk cId="376232041" sldId="275"/>
            <ac:spMk id="11" creationId="{00000000-0000-0000-0000-000000000000}"/>
          </ac:spMkLst>
        </pc:spChg>
        <pc:spChg chg="mod">
          <ac:chgData name="Баранова Наталья Сергеевна" userId="10514151-d1fb-44fd-8df0-6b4217d8c48a" providerId="ADAL" clId="{541B76A2-3A72-467E-82A9-092864E3DDD9}" dt="2022-08-17T01:50:50.921" v="66" actId="1076"/>
          <ac:spMkLst>
            <pc:docMk/>
            <pc:sldMk cId="376232041" sldId="275"/>
            <ac:spMk id="14" creationId="{00000000-0000-0000-0000-000000000000}"/>
          </ac:spMkLst>
        </pc:spChg>
        <pc:picChg chg="add mod">
          <ac:chgData name="Баранова Наталья Сергеевна" userId="10514151-d1fb-44fd-8df0-6b4217d8c48a" providerId="ADAL" clId="{541B76A2-3A72-467E-82A9-092864E3DDD9}" dt="2022-08-17T01:50:58.575" v="69" actId="1076"/>
          <ac:picMkLst>
            <pc:docMk/>
            <pc:sldMk cId="376232041" sldId="275"/>
            <ac:picMk id="1026" creationId="{440311F7-FBF0-4530-ADBD-49C6946C4401}"/>
          </ac:picMkLst>
        </pc:picChg>
        <pc:picChg chg="mod">
          <ac:chgData name="Баранова Наталья Сергеевна" userId="10514151-d1fb-44fd-8df0-6b4217d8c48a" providerId="ADAL" clId="{541B76A2-3A72-467E-82A9-092864E3DDD9}" dt="2022-08-17T01:51:00.563" v="70" actId="1076"/>
          <ac:picMkLst>
            <pc:docMk/>
            <pc:sldMk cId="376232041" sldId="275"/>
            <ac:picMk id="10242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59AD38-0D18-48F0-93A4-5BEE3139798A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C8EDF5-CFC3-487F-8132-DDAFCEFBF536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/>
            <a:t>1. Диагностика</a:t>
          </a:r>
        </a:p>
      </dgm:t>
    </dgm:pt>
    <dgm:pt modelId="{E624C2CB-F284-484B-814C-D2A15FBFFC2F}" type="parTrans" cxnId="{907C2E3F-E0EA-43E0-B6D4-F7A9DA730846}">
      <dgm:prSet/>
      <dgm:spPr/>
      <dgm:t>
        <a:bodyPr/>
        <a:lstStyle/>
        <a:p>
          <a:endParaRPr lang="ru-RU"/>
        </a:p>
      </dgm:t>
    </dgm:pt>
    <dgm:pt modelId="{3B521E7F-5211-4B3B-B393-23D099F558CD}" type="sibTrans" cxnId="{907C2E3F-E0EA-43E0-B6D4-F7A9DA730846}">
      <dgm:prSet/>
      <dgm:spPr/>
      <dgm:t>
        <a:bodyPr/>
        <a:lstStyle/>
        <a:p>
          <a:endParaRPr lang="ru-RU"/>
        </a:p>
      </dgm:t>
    </dgm:pt>
    <dgm:pt modelId="{75630320-408E-4AD5-9402-D58AF77E1AC2}">
      <dgm:prSet phldrT="[Текст]"/>
      <dgm:spPr/>
      <dgm:t>
        <a:bodyPr/>
        <a:lstStyle/>
        <a:p>
          <a:r>
            <a:rPr lang="ru-RU" dirty="0"/>
            <a:t>Педагог: участие</a:t>
          </a:r>
        </a:p>
        <a:p>
          <a:r>
            <a:rPr lang="ru-RU" dirty="0"/>
            <a:t>РМА: поддержка и определение направлений</a:t>
          </a:r>
        </a:p>
        <a:p>
          <a:r>
            <a:rPr lang="ru-RU" dirty="0"/>
            <a:t>ММС: проведение</a:t>
          </a:r>
        </a:p>
      </dgm:t>
    </dgm:pt>
    <dgm:pt modelId="{56C7C016-22CD-4941-8E19-5F0B923082B9}" type="parTrans" cxnId="{88E07561-4613-486F-B712-8491B054D747}">
      <dgm:prSet/>
      <dgm:spPr/>
      <dgm:t>
        <a:bodyPr/>
        <a:lstStyle/>
        <a:p>
          <a:endParaRPr lang="ru-RU"/>
        </a:p>
      </dgm:t>
    </dgm:pt>
    <dgm:pt modelId="{0E14F6D9-4D8E-41CF-91A1-92BD869E22FF}" type="sibTrans" cxnId="{88E07561-4613-486F-B712-8491B054D747}">
      <dgm:prSet/>
      <dgm:spPr/>
      <dgm:t>
        <a:bodyPr/>
        <a:lstStyle/>
        <a:p>
          <a:endParaRPr lang="ru-RU"/>
        </a:p>
      </dgm:t>
    </dgm:pt>
    <dgm:pt modelId="{49DBA784-CEDB-4488-8055-FD947B264036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/>
            <a:t>2. Кластерный анализ</a:t>
          </a:r>
        </a:p>
      </dgm:t>
    </dgm:pt>
    <dgm:pt modelId="{E305D35A-9BAD-49A9-B4CD-F6543D4ADEBB}" type="parTrans" cxnId="{3E84570D-C3C4-46C4-9E4F-BEC849FC88D2}">
      <dgm:prSet/>
      <dgm:spPr/>
      <dgm:t>
        <a:bodyPr/>
        <a:lstStyle/>
        <a:p>
          <a:endParaRPr lang="ru-RU"/>
        </a:p>
      </dgm:t>
    </dgm:pt>
    <dgm:pt modelId="{ED5169E3-3762-4187-8195-9E8E5C86FDC1}" type="sibTrans" cxnId="{3E84570D-C3C4-46C4-9E4F-BEC849FC88D2}">
      <dgm:prSet/>
      <dgm:spPr/>
      <dgm:t>
        <a:bodyPr/>
        <a:lstStyle/>
        <a:p>
          <a:endParaRPr lang="ru-RU"/>
        </a:p>
      </dgm:t>
    </dgm:pt>
    <dgm:pt modelId="{D1884366-050D-4EA4-828D-4EC6B922CE8A}">
      <dgm:prSet phldrT="[Текст]"/>
      <dgm:spPr/>
      <dgm:t>
        <a:bodyPr/>
        <a:lstStyle/>
        <a:p>
          <a:r>
            <a:rPr lang="ru-RU" dirty="0"/>
            <a:t>Педагог: самоанализ диагностики</a:t>
          </a:r>
        </a:p>
        <a:p>
          <a:r>
            <a:rPr lang="ru-RU" dirty="0"/>
            <a:t>РМА и ММС: обработка и анализ результатов</a:t>
          </a:r>
        </a:p>
        <a:p>
          <a:r>
            <a:rPr lang="ru-RU" dirty="0"/>
            <a:t>ММС и МОУО: интерпретация результатов и адресные рекомендации</a:t>
          </a:r>
        </a:p>
      </dgm:t>
    </dgm:pt>
    <dgm:pt modelId="{075B9DC1-1A32-4C8D-B168-A85D1F709FC7}" type="parTrans" cxnId="{135F4685-4F6D-480E-A2AE-27B8E2CEB48F}">
      <dgm:prSet/>
      <dgm:spPr/>
      <dgm:t>
        <a:bodyPr/>
        <a:lstStyle/>
        <a:p>
          <a:endParaRPr lang="ru-RU"/>
        </a:p>
      </dgm:t>
    </dgm:pt>
    <dgm:pt modelId="{F7782079-299C-4100-92BB-E94FD35F56A1}" type="sibTrans" cxnId="{135F4685-4F6D-480E-A2AE-27B8E2CEB48F}">
      <dgm:prSet/>
      <dgm:spPr/>
      <dgm:t>
        <a:bodyPr/>
        <a:lstStyle/>
        <a:p>
          <a:endParaRPr lang="ru-RU"/>
        </a:p>
      </dgm:t>
    </dgm:pt>
    <dgm:pt modelId="{C2743672-D631-48C6-B1C1-2982AE3BDF73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/>
            <a:t>3. Траектория ИОМ</a:t>
          </a:r>
        </a:p>
      </dgm:t>
    </dgm:pt>
    <dgm:pt modelId="{3DEF5A86-7A64-406D-A57C-7D73F3AA43ED}" type="parTrans" cxnId="{7D67F8AA-F1B9-4A6F-B099-696105748B68}">
      <dgm:prSet/>
      <dgm:spPr/>
      <dgm:t>
        <a:bodyPr/>
        <a:lstStyle/>
        <a:p>
          <a:endParaRPr lang="ru-RU"/>
        </a:p>
      </dgm:t>
    </dgm:pt>
    <dgm:pt modelId="{272D84B6-C583-464B-B0F3-D0463971DDB0}" type="sibTrans" cxnId="{7D67F8AA-F1B9-4A6F-B099-696105748B68}">
      <dgm:prSet/>
      <dgm:spPr/>
      <dgm:t>
        <a:bodyPr/>
        <a:lstStyle/>
        <a:p>
          <a:endParaRPr lang="ru-RU"/>
        </a:p>
      </dgm:t>
    </dgm:pt>
    <dgm:pt modelId="{74AF1F16-F5F2-46EF-B094-EEBBBF123032}">
      <dgm:prSet phldrT="[Текст]"/>
      <dgm:spPr/>
      <dgm:t>
        <a:bodyPr/>
        <a:lstStyle/>
        <a:p>
          <a:r>
            <a:rPr lang="ru-RU" dirty="0"/>
            <a:t>Педагог: участие в разработке ИОМ</a:t>
          </a:r>
        </a:p>
        <a:p>
          <a:r>
            <a:rPr lang="ru-RU" dirty="0"/>
            <a:t>РМА, ЦНППМ: консультирование педагога</a:t>
          </a:r>
        </a:p>
        <a:p>
          <a:r>
            <a:rPr lang="ru-RU" dirty="0"/>
            <a:t>ММС+ ОО: сопровождение педагога, определение муниципального наставника </a:t>
          </a:r>
        </a:p>
      </dgm:t>
    </dgm:pt>
    <dgm:pt modelId="{9660F347-3F33-4530-8742-767606E6E161}" type="parTrans" cxnId="{8EF4B286-3012-49AF-B928-6A8ED7AF01AD}">
      <dgm:prSet/>
      <dgm:spPr/>
      <dgm:t>
        <a:bodyPr/>
        <a:lstStyle/>
        <a:p>
          <a:endParaRPr lang="ru-RU"/>
        </a:p>
      </dgm:t>
    </dgm:pt>
    <dgm:pt modelId="{A87D3826-A4CE-4A66-AF66-4D50D97294E7}" type="sibTrans" cxnId="{8EF4B286-3012-49AF-B928-6A8ED7AF01AD}">
      <dgm:prSet/>
      <dgm:spPr/>
      <dgm:t>
        <a:bodyPr/>
        <a:lstStyle/>
        <a:p>
          <a:endParaRPr lang="ru-RU"/>
        </a:p>
      </dgm:t>
    </dgm:pt>
    <dgm:pt modelId="{E3F05154-27CA-434E-BA13-72EBD7EC1A88}" type="pres">
      <dgm:prSet presAssocID="{0859AD38-0D18-48F0-93A4-5BEE3139798A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E71BC95-DC6C-4420-9688-9D5F99901C57}" type="pres">
      <dgm:prSet presAssocID="{F7C8EDF5-CFC3-487F-8132-DDAFCEFBF536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F4FE6-CA8F-40BD-9225-9A2A8ADFB66A}" type="pres">
      <dgm:prSet presAssocID="{F7C8EDF5-CFC3-487F-8132-DDAFCEFBF536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91CCA8-0C75-41B7-BD86-C4F212BA44E9}" type="pres">
      <dgm:prSet presAssocID="{49DBA784-CEDB-4488-8055-FD947B264036}" presName="parentText2" presStyleLbl="node1" presStyleIdx="1" presStyleCnt="3" custScaleX="110545" custLinFactNeighborX="-6036" custLinFactNeighborY="-138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7D956-CC13-4455-BC9C-DF3A4881F195}" type="pres">
      <dgm:prSet presAssocID="{49DBA784-CEDB-4488-8055-FD947B264036}" presName="childText2" presStyleLbl="solidAlignAcc1" presStyleIdx="1" presStyleCnt="3" custLinFactNeighborX="-6335" custLinFactNeighborY="-6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34A11-11A2-42E1-8571-B9B8F20CA938}" type="pres">
      <dgm:prSet presAssocID="{C2743672-D631-48C6-B1C1-2982AE3BDF73}" presName="parentText3" presStyleLbl="node1" presStyleIdx="2" presStyleCnt="3" custLinFactNeighborX="-974" custLinFactNeighborY="13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08250-8C69-4946-AE54-82DB42519A97}" type="pres">
      <dgm:prSet presAssocID="{C2743672-D631-48C6-B1C1-2982AE3BDF73}" presName="childText3" presStyleLbl="solidAlignAcc1" presStyleIdx="2" presStyleCnt="3" custLinFactNeighborX="-754" custLinFactNeighborY="-28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84570D-C3C4-46C4-9E4F-BEC849FC88D2}" srcId="{0859AD38-0D18-48F0-93A4-5BEE3139798A}" destId="{49DBA784-CEDB-4488-8055-FD947B264036}" srcOrd="1" destOrd="0" parTransId="{E305D35A-9BAD-49A9-B4CD-F6543D4ADEBB}" sibTransId="{ED5169E3-3762-4187-8195-9E8E5C86FDC1}"/>
    <dgm:cxn modelId="{FA5537E0-ACD4-4F37-B26C-95FCE1DB319C}" type="presOf" srcId="{D1884366-050D-4EA4-828D-4EC6B922CE8A}" destId="{55B7D956-CC13-4455-BC9C-DF3A4881F195}" srcOrd="0" destOrd="0" presId="urn:microsoft.com/office/officeart/2009/3/layout/IncreasingArrowsProcess"/>
    <dgm:cxn modelId="{907C2E3F-E0EA-43E0-B6D4-F7A9DA730846}" srcId="{0859AD38-0D18-48F0-93A4-5BEE3139798A}" destId="{F7C8EDF5-CFC3-487F-8132-DDAFCEFBF536}" srcOrd="0" destOrd="0" parTransId="{E624C2CB-F284-484B-814C-D2A15FBFFC2F}" sibTransId="{3B521E7F-5211-4B3B-B393-23D099F558CD}"/>
    <dgm:cxn modelId="{8EF4B286-3012-49AF-B928-6A8ED7AF01AD}" srcId="{C2743672-D631-48C6-B1C1-2982AE3BDF73}" destId="{74AF1F16-F5F2-46EF-B094-EEBBBF123032}" srcOrd="0" destOrd="0" parTransId="{9660F347-3F33-4530-8742-767606E6E161}" sibTransId="{A87D3826-A4CE-4A66-AF66-4D50D97294E7}"/>
    <dgm:cxn modelId="{135F4685-4F6D-480E-A2AE-27B8E2CEB48F}" srcId="{49DBA784-CEDB-4488-8055-FD947B264036}" destId="{D1884366-050D-4EA4-828D-4EC6B922CE8A}" srcOrd="0" destOrd="0" parTransId="{075B9DC1-1A32-4C8D-B168-A85D1F709FC7}" sibTransId="{F7782079-299C-4100-92BB-E94FD35F56A1}"/>
    <dgm:cxn modelId="{9869587A-5AC6-4CF7-BA35-F24F1C223386}" type="presOf" srcId="{75630320-408E-4AD5-9402-D58AF77E1AC2}" destId="{EE4F4FE6-CA8F-40BD-9225-9A2A8ADFB66A}" srcOrd="0" destOrd="0" presId="urn:microsoft.com/office/officeart/2009/3/layout/IncreasingArrowsProcess"/>
    <dgm:cxn modelId="{FBEA5201-6B13-408C-9242-55BBAABE60B0}" type="presOf" srcId="{0859AD38-0D18-48F0-93A4-5BEE3139798A}" destId="{E3F05154-27CA-434E-BA13-72EBD7EC1A88}" srcOrd="0" destOrd="0" presId="urn:microsoft.com/office/officeart/2009/3/layout/IncreasingArrowsProcess"/>
    <dgm:cxn modelId="{EC9ABCF3-1C1A-4A83-96BF-5B01C3FE34C6}" type="presOf" srcId="{49DBA784-CEDB-4488-8055-FD947B264036}" destId="{5791CCA8-0C75-41B7-BD86-C4F212BA44E9}" srcOrd="0" destOrd="0" presId="urn:microsoft.com/office/officeart/2009/3/layout/IncreasingArrowsProcess"/>
    <dgm:cxn modelId="{60ED55B0-2958-4BBB-A646-8F8D6CF56311}" type="presOf" srcId="{74AF1F16-F5F2-46EF-B094-EEBBBF123032}" destId="{73908250-8C69-4946-AE54-82DB42519A97}" srcOrd="0" destOrd="0" presId="urn:microsoft.com/office/officeart/2009/3/layout/IncreasingArrowsProcess"/>
    <dgm:cxn modelId="{88E07561-4613-486F-B712-8491B054D747}" srcId="{F7C8EDF5-CFC3-487F-8132-DDAFCEFBF536}" destId="{75630320-408E-4AD5-9402-D58AF77E1AC2}" srcOrd="0" destOrd="0" parTransId="{56C7C016-22CD-4941-8E19-5F0B923082B9}" sibTransId="{0E14F6D9-4D8E-41CF-91A1-92BD869E22FF}"/>
    <dgm:cxn modelId="{B28C9777-5EC0-4082-A245-91A758077306}" type="presOf" srcId="{F7C8EDF5-CFC3-487F-8132-DDAFCEFBF536}" destId="{7E71BC95-DC6C-4420-9688-9D5F99901C57}" srcOrd="0" destOrd="0" presId="urn:microsoft.com/office/officeart/2009/3/layout/IncreasingArrowsProcess"/>
    <dgm:cxn modelId="{7D67F8AA-F1B9-4A6F-B099-696105748B68}" srcId="{0859AD38-0D18-48F0-93A4-5BEE3139798A}" destId="{C2743672-D631-48C6-B1C1-2982AE3BDF73}" srcOrd="2" destOrd="0" parTransId="{3DEF5A86-7A64-406D-A57C-7D73F3AA43ED}" sibTransId="{272D84B6-C583-464B-B0F3-D0463971DDB0}"/>
    <dgm:cxn modelId="{92C955DF-EF71-4AF9-A870-4C0B89EA091E}" type="presOf" srcId="{C2743672-D631-48C6-B1C1-2982AE3BDF73}" destId="{1BF34A11-11A2-42E1-8571-B9B8F20CA938}" srcOrd="0" destOrd="0" presId="urn:microsoft.com/office/officeart/2009/3/layout/IncreasingArrowsProcess"/>
    <dgm:cxn modelId="{856842B7-DF8C-4730-9968-8B974FD0187F}" type="presParOf" srcId="{E3F05154-27CA-434E-BA13-72EBD7EC1A88}" destId="{7E71BC95-DC6C-4420-9688-9D5F99901C57}" srcOrd="0" destOrd="0" presId="urn:microsoft.com/office/officeart/2009/3/layout/IncreasingArrowsProcess"/>
    <dgm:cxn modelId="{F5E70A87-4932-449A-A8C2-2F97973A8626}" type="presParOf" srcId="{E3F05154-27CA-434E-BA13-72EBD7EC1A88}" destId="{EE4F4FE6-CA8F-40BD-9225-9A2A8ADFB66A}" srcOrd="1" destOrd="0" presId="urn:microsoft.com/office/officeart/2009/3/layout/IncreasingArrowsProcess"/>
    <dgm:cxn modelId="{37240767-3BB8-4986-8F79-DD14979E0C35}" type="presParOf" srcId="{E3F05154-27CA-434E-BA13-72EBD7EC1A88}" destId="{5791CCA8-0C75-41B7-BD86-C4F212BA44E9}" srcOrd="2" destOrd="0" presId="urn:microsoft.com/office/officeart/2009/3/layout/IncreasingArrowsProcess"/>
    <dgm:cxn modelId="{5DF1BCE6-809B-4194-9D19-160D97D858A0}" type="presParOf" srcId="{E3F05154-27CA-434E-BA13-72EBD7EC1A88}" destId="{55B7D956-CC13-4455-BC9C-DF3A4881F195}" srcOrd="3" destOrd="0" presId="urn:microsoft.com/office/officeart/2009/3/layout/IncreasingArrowsProcess"/>
    <dgm:cxn modelId="{DB6776DD-70FF-48A6-91ED-0BF03D1CB573}" type="presParOf" srcId="{E3F05154-27CA-434E-BA13-72EBD7EC1A88}" destId="{1BF34A11-11A2-42E1-8571-B9B8F20CA938}" srcOrd="4" destOrd="0" presId="urn:microsoft.com/office/officeart/2009/3/layout/IncreasingArrowsProcess"/>
    <dgm:cxn modelId="{B370D5F9-5868-4D3B-B470-D819DB2178E5}" type="presParOf" srcId="{E3F05154-27CA-434E-BA13-72EBD7EC1A88}" destId="{73908250-8C69-4946-AE54-82DB42519A9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9E5087-043F-409E-BD10-28B48500CEF2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EB4A34-DAE9-429A-AFE0-3EB1061F72E0}">
      <dgm:prSet phldrT="[Текст]"/>
      <dgm:spPr/>
      <dgm:t>
        <a:bodyPr/>
        <a:lstStyle/>
        <a:p>
          <a:r>
            <a:rPr lang="ru-RU" dirty="0"/>
            <a:t>Педагог</a:t>
          </a:r>
        </a:p>
      </dgm:t>
    </dgm:pt>
    <dgm:pt modelId="{6A15FBEC-7F62-40D1-9E49-9C14E6FC6B80}" type="parTrans" cxnId="{CC742B29-3CC9-4FF6-A776-C0634A6C9F3C}">
      <dgm:prSet/>
      <dgm:spPr/>
      <dgm:t>
        <a:bodyPr/>
        <a:lstStyle/>
        <a:p>
          <a:endParaRPr lang="ru-RU"/>
        </a:p>
      </dgm:t>
    </dgm:pt>
    <dgm:pt modelId="{7008ACCA-6E8D-4F28-89D7-2B8430A26549}" type="sibTrans" cxnId="{CC742B29-3CC9-4FF6-A776-C0634A6C9F3C}">
      <dgm:prSet/>
      <dgm:spPr/>
      <dgm:t>
        <a:bodyPr/>
        <a:lstStyle/>
        <a:p>
          <a:endParaRPr lang="ru-RU"/>
        </a:p>
      </dgm:t>
    </dgm:pt>
    <dgm:pt modelId="{2B646609-BC7B-4B84-81A9-BBB7CA050E18}">
      <dgm:prSet phldrT="[Текст]"/>
      <dgm:spPr/>
      <dgm:t>
        <a:bodyPr/>
        <a:lstStyle/>
        <a:p>
          <a:r>
            <a:rPr lang="ru-RU" dirty="0"/>
            <a:t>РМА</a:t>
          </a:r>
        </a:p>
      </dgm:t>
    </dgm:pt>
    <dgm:pt modelId="{044BF6AD-74CD-42EF-B483-0402F5C00025}" type="parTrans" cxnId="{32F8A1EA-AE80-4D9D-B944-CFE6CEA7E79B}">
      <dgm:prSet/>
      <dgm:spPr/>
      <dgm:t>
        <a:bodyPr/>
        <a:lstStyle/>
        <a:p>
          <a:endParaRPr lang="ru-RU"/>
        </a:p>
      </dgm:t>
    </dgm:pt>
    <dgm:pt modelId="{34F40269-DC1F-41D5-830A-78870BDD296F}" type="sibTrans" cxnId="{32F8A1EA-AE80-4D9D-B944-CFE6CEA7E79B}">
      <dgm:prSet/>
      <dgm:spPr/>
      <dgm:t>
        <a:bodyPr/>
        <a:lstStyle/>
        <a:p>
          <a:endParaRPr lang="ru-RU"/>
        </a:p>
      </dgm:t>
    </dgm:pt>
    <dgm:pt modelId="{B96E12AE-744A-4915-B0A9-C97A3534C361}">
      <dgm:prSet phldrT="[Текст]"/>
      <dgm:spPr/>
      <dgm:t>
        <a:bodyPr/>
        <a:lstStyle/>
        <a:p>
          <a:r>
            <a:rPr lang="ru-RU" dirty="0"/>
            <a:t>ММС</a:t>
          </a:r>
        </a:p>
      </dgm:t>
    </dgm:pt>
    <dgm:pt modelId="{A938C76B-C24D-47D7-96D5-61BF18EC0306}" type="parTrans" cxnId="{71D15957-7985-45B7-8D0B-9CBA7EC49198}">
      <dgm:prSet/>
      <dgm:spPr/>
      <dgm:t>
        <a:bodyPr/>
        <a:lstStyle/>
        <a:p>
          <a:endParaRPr lang="ru-RU"/>
        </a:p>
      </dgm:t>
    </dgm:pt>
    <dgm:pt modelId="{DCC8382E-AAE1-4FD3-BB07-D7A993A8C2C6}" type="sibTrans" cxnId="{71D15957-7985-45B7-8D0B-9CBA7EC49198}">
      <dgm:prSet/>
      <dgm:spPr/>
      <dgm:t>
        <a:bodyPr/>
        <a:lstStyle/>
        <a:p>
          <a:endParaRPr lang="ru-RU"/>
        </a:p>
      </dgm:t>
    </dgm:pt>
    <dgm:pt modelId="{EBE119FB-5395-44CD-8939-0D822033B8AF}">
      <dgm:prSet phldrT="[Текст]"/>
      <dgm:spPr/>
      <dgm:t>
        <a:bodyPr/>
        <a:lstStyle/>
        <a:p>
          <a:r>
            <a:rPr lang="ru-RU" dirty="0"/>
            <a:t>Участие в разработке ИОМ, внесение коррективов</a:t>
          </a:r>
        </a:p>
      </dgm:t>
    </dgm:pt>
    <dgm:pt modelId="{C956AD81-72EA-44A0-A8C1-974FD191819C}" type="sibTrans" cxnId="{96939D19-E8BB-434B-B19E-95301202BB98}">
      <dgm:prSet/>
      <dgm:spPr/>
      <dgm:t>
        <a:bodyPr/>
        <a:lstStyle/>
        <a:p>
          <a:endParaRPr lang="ru-RU"/>
        </a:p>
      </dgm:t>
    </dgm:pt>
    <dgm:pt modelId="{B280DCAB-BD9E-4520-A298-6EC090A52B5D}" type="parTrans" cxnId="{96939D19-E8BB-434B-B19E-95301202BB98}">
      <dgm:prSet/>
      <dgm:spPr/>
      <dgm:t>
        <a:bodyPr/>
        <a:lstStyle/>
        <a:p>
          <a:endParaRPr lang="ru-RU"/>
        </a:p>
      </dgm:t>
    </dgm:pt>
    <dgm:pt modelId="{EDE9FE90-173E-430A-A383-DC4D97163898}" type="pres">
      <dgm:prSet presAssocID="{B49E5087-043F-409E-BD10-28B48500CEF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D6E71E-E43B-4E9B-86EF-F805ED1DFB21}" type="pres">
      <dgm:prSet presAssocID="{B49E5087-043F-409E-BD10-28B48500CEF2}" presName="radial" presStyleCnt="0">
        <dgm:presLayoutVars>
          <dgm:animLvl val="ctr"/>
        </dgm:presLayoutVars>
      </dgm:prSet>
      <dgm:spPr/>
    </dgm:pt>
    <dgm:pt modelId="{445C9774-2AAE-4045-98F5-80349F9B635E}" type="pres">
      <dgm:prSet presAssocID="{EBE119FB-5395-44CD-8939-0D822033B8AF}" presName="centerShape" presStyleLbl="vennNode1" presStyleIdx="0" presStyleCnt="4" custLinFactNeighborX="-63952" custLinFactNeighborY="2800"/>
      <dgm:spPr/>
      <dgm:t>
        <a:bodyPr/>
        <a:lstStyle/>
        <a:p>
          <a:endParaRPr lang="ru-RU"/>
        </a:p>
      </dgm:t>
    </dgm:pt>
    <dgm:pt modelId="{CFE981FF-A287-4E8B-9B74-658A509EF4E2}" type="pres">
      <dgm:prSet presAssocID="{F7EB4A34-DAE9-429A-AFE0-3EB1061F72E0}" presName="node" presStyleLbl="vennNode1" presStyleIdx="1" presStyleCnt="4" custRadScaleRad="85324" custRadScaleInc="-354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1055C-5161-4A7A-A527-E37727A9E5FA}" type="pres">
      <dgm:prSet presAssocID="{2B646609-BC7B-4B84-81A9-BBB7CA050E18}" presName="node" presStyleLbl="vennNode1" presStyleIdx="2" presStyleCnt="4" custRadScaleRad="34517" custRadScaleInc="134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06A76-A4BF-45BF-B3B5-436CC5E2A536}" type="pres">
      <dgm:prSet presAssocID="{B96E12AE-744A-4915-B0A9-C97A3534C361}" presName="node" presStyleLbl="vennNode1" presStyleIdx="3" presStyleCnt="4" custRadScaleRad="80736" custRadScaleInc="-186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C2EEA9-AC4B-4B10-BCBF-8E2B27F25E16}" type="presOf" srcId="{EBE119FB-5395-44CD-8939-0D822033B8AF}" destId="{445C9774-2AAE-4045-98F5-80349F9B635E}" srcOrd="0" destOrd="0" presId="urn:microsoft.com/office/officeart/2005/8/layout/radial3"/>
    <dgm:cxn modelId="{10A6A2AA-DEA9-4B4F-BDDE-8DA7EBE59150}" type="presOf" srcId="{F7EB4A34-DAE9-429A-AFE0-3EB1061F72E0}" destId="{CFE981FF-A287-4E8B-9B74-658A509EF4E2}" srcOrd="0" destOrd="0" presId="urn:microsoft.com/office/officeart/2005/8/layout/radial3"/>
    <dgm:cxn modelId="{32F8A1EA-AE80-4D9D-B944-CFE6CEA7E79B}" srcId="{EBE119FB-5395-44CD-8939-0D822033B8AF}" destId="{2B646609-BC7B-4B84-81A9-BBB7CA050E18}" srcOrd="1" destOrd="0" parTransId="{044BF6AD-74CD-42EF-B483-0402F5C00025}" sibTransId="{34F40269-DC1F-41D5-830A-78870BDD296F}"/>
    <dgm:cxn modelId="{CC742B29-3CC9-4FF6-A776-C0634A6C9F3C}" srcId="{EBE119FB-5395-44CD-8939-0D822033B8AF}" destId="{F7EB4A34-DAE9-429A-AFE0-3EB1061F72E0}" srcOrd="0" destOrd="0" parTransId="{6A15FBEC-7F62-40D1-9E49-9C14E6FC6B80}" sibTransId="{7008ACCA-6E8D-4F28-89D7-2B8430A26549}"/>
    <dgm:cxn modelId="{71D15957-7985-45B7-8D0B-9CBA7EC49198}" srcId="{EBE119FB-5395-44CD-8939-0D822033B8AF}" destId="{B96E12AE-744A-4915-B0A9-C97A3534C361}" srcOrd="2" destOrd="0" parTransId="{A938C76B-C24D-47D7-96D5-61BF18EC0306}" sibTransId="{DCC8382E-AAE1-4FD3-BB07-D7A993A8C2C6}"/>
    <dgm:cxn modelId="{E6EEC70A-A90D-4CBF-A5D6-82BA9808F082}" type="presOf" srcId="{B49E5087-043F-409E-BD10-28B48500CEF2}" destId="{EDE9FE90-173E-430A-A383-DC4D97163898}" srcOrd="0" destOrd="0" presId="urn:microsoft.com/office/officeart/2005/8/layout/radial3"/>
    <dgm:cxn modelId="{66EA1A42-1091-4A82-A0EF-F14FF5CC2BA4}" type="presOf" srcId="{2B646609-BC7B-4B84-81A9-BBB7CA050E18}" destId="{69B1055C-5161-4A7A-A527-E37727A9E5FA}" srcOrd="0" destOrd="0" presId="urn:microsoft.com/office/officeart/2005/8/layout/radial3"/>
    <dgm:cxn modelId="{40764E49-EB00-429B-889E-A52353395BAA}" type="presOf" srcId="{B96E12AE-744A-4915-B0A9-C97A3534C361}" destId="{98D06A76-A4BF-45BF-B3B5-436CC5E2A536}" srcOrd="0" destOrd="0" presId="urn:microsoft.com/office/officeart/2005/8/layout/radial3"/>
    <dgm:cxn modelId="{96939D19-E8BB-434B-B19E-95301202BB98}" srcId="{B49E5087-043F-409E-BD10-28B48500CEF2}" destId="{EBE119FB-5395-44CD-8939-0D822033B8AF}" srcOrd="0" destOrd="0" parTransId="{B280DCAB-BD9E-4520-A298-6EC090A52B5D}" sibTransId="{C956AD81-72EA-44A0-A8C1-974FD191819C}"/>
    <dgm:cxn modelId="{B6FA7DDA-9805-4F5A-9EFD-3EB65ABA6605}" type="presParOf" srcId="{EDE9FE90-173E-430A-A383-DC4D97163898}" destId="{D3D6E71E-E43B-4E9B-86EF-F805ED1DFB21}" srcOrd="0" destOrd="0" presId="urn:microsoft.com/office/officeart/2005/8/layout/radial3"/>
    <dgm:cxn modelId="{D801D218-894E-497C-AD7C-A84C8C3FDB54}" type="presParOf" srcId="{D3D6E71E-E43B-4E9B-86EF-F805ED1DFB21}" destId="{445C9774-2AAE-4045-98F5-80349F9B635E}" srcOrd="0" destOrd="0" presId="urn:microsoft.com/office/officeart/2005/8/layout/radial3"/>
    <dgm:cxn modelId="{EFCE9CAA-5094-422B-BE04-8D238C33DDF6}" type="presParOf" srcId="{D3D6E71E-E43B-4E9B-86EF-F805ED1DFB21}" destId="{CFE981FF-A287-4E8B-9B74-658A509EF4E2}" srcOrd="1" destOrd="0" presId="urn:microsoft.com/office/officeart/2005/8/layout/radial3"/>
    <dgm:cxn modelId="{B8086162-BCFC-4DE8-8C81-819105752E9F}" type="presParOf" srcId="{D3D6E71E-E43B-4E9B-86EF-F805ED1DFB21}" destId="{69B1055C-5161-4A7A-A527-E37727A9E5FA}" srcOrd="2" destOrd="0" presId="urn:microsoft.com/office/officeart/2005/8/layout/radial3"/>
    <dgm:cxn modelId="{9D08BDFC-7EA4-42D7-BB2B-B6CA42E0BF1E}" type="presParOf" srcId="{D3D6E71E-E43B-4E9B-86EF-F805ED1DFB21}" destId="{98D06A76-A4BF-45BF-B3B5-436CC5E2A536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71BC95-DC6C-4420-9688-9D5F99901C57}">
      <dsp:nvSpPr>
        <dsp:cNvPr id="0" name=""/>
        <dsp:cNvSpPr/>
      </dsp:nvSpPr>
      <dsp:spPr>
        <a:xfrm>
          <a:off x="-169460" y="452783"/>
          <a:ext cx="9289143" cy="1352853"/>
        </a:xfrm>
        <a:prstGeom prst="rightArrow">
          <a:avLst>
            <a:gd name="adj1" fmla="val 50000"/>
            <a:gd name="adj2" fmla="val 5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476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1. Диагностика</a:t>
          </a:r>
        </a:p>
      </dsp:txBody>
      <dsp:txXfrm>
        <a:off x="-169460" y="790996"/>
        <a:ext cx="8950930" cy="676427"/>
      </dsp:txXfrm>
    </dsp:sp>
    <dsp:sp modelId="{EE4F4FE6-CA8F-40BD-9225-9A2A8ADFB66A}">
      <dsp:nvSpPr>
        <dsp:cNvPr id="0" name=""/>
        <dsp:cNvSpPr/>
      </dsp:nvSpPr>
      <dsp:spPr>
        <a:xfrm>
          <a:off x="-169460" y="1496028"/>
          <a:ext cx="2861056" cy="26060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Педагог: участие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РМА: поддержка и определение направлений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ММС: проведение</a:t>
          </a:r>
        </a:p>
      </dsp:txBody>
      <dsp:txXfrm>
        <a:off x="-169460" y="1496028"/>
        <a:ext cx="2861056" cy="2606093"/>
      </dsp:txXfrm>
    </dsp:sp>
    <dsp:sp modelId="{5791CCA8-0C75-41B7-BD86-C4F212BA44E9}">
      <dsp:nvSpPr>
        <dsp:cNvPr id="0" name=""/>
        <dsp:cNvSpPr/>
      </dsp:nvSpPr>
      <dsp:spPr>
        <a:xfrm>
          <a:off x="1964675" y="884970"/>
          <a:ext cx="7105928" cy="1352853"/>
        </a:xfrm>
        <a:prstGeom prst="rightArrow">
          <a:avLst>
            <a:gd name="adj1" fmla="val 50000"/>
            <a:gd name="adj2" fmla="val 5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476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2. Кластерный анализ</a:t>
          </a:r>
        </a:p>
      </dsp:txBody>
      <dsp:txXfrm>
        <a:off x="1964675" y="1223183"/>
        <a:ext cx="6767715" cy="676427"/>
      </dsp:txXfrm>
    </dsp:sp>
    <dsp:sp modelId="{55B7D956-CC13-4455-BC9C-DF3A4881F195}">
      <dsp:nvSpPr>
        <dsp:cNvPr id="0" name=""/>
        <dsp:cNvSpPr/>
      </dsp:nvSpPr>
      <dsp:spPr>
        <a:xfrm>
          <a:off x="2510347" y="1930482"/>
          <a:ext cx="2861056" cy="26060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Педагог: самоанализ диагностики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РМА и ММС: обработка и анализ результатов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ММС и МОУО: интерпретация результатов и адресные рекомендации</a:t>
          </a:r>
        </a:p>
      </dsp:txBody>
      <dsp:txXfrm>
        <a:off x="2510347" y="1930482"/>
        <a:ext cx="2861056" cy="2606093"/>
      </dsp:txXfrm>
    </dsp:sp>
    <dsp:sp modelId="{1BF34A11-11A2-42E1-8571-B9B8F20CA938}">
      <dsp:nvSpPr>
        <dsp:cNvPr id="0" name=""/>
        <dsp:cNvSpPr/>
      </dsp:nvSpPr>
      <dsp:spPr>
        <a:xfrm>
          <a:off x="5517908" y="1356484"/>
          <a:ext cx="3567030" cy="1352853"/>
        </a:xfrm>
        <a:prstGeom prst="rightArrow">
          <a:avLst>
            <a:gd name="adj1" fmla="val 50000"/>
            <a:gd name="adj2" fmla="val 5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14765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3. Траектория ИОМ</a:t>
          </a:r>
        </a:p>
      </dsp:txBody>
      <dsp:txXfrm>
        <a:off x="5517908" y="1694697"/>
        <a:ext cx="3228817" cy="676427"/>
      </dsp:txXfrm>
    </dsp:sp>
    <dsp:sp modelId="{73908250-8C69-4946-AE54-82DB42519A97}">
      <dsp:nvSpPr>
        <dsp:cNvPr id="0" name=""/>
        <dsp:cNvSpPr/>
      </dsp:nvSpPr>
      <dsp:spPr>
        <a:xfrm>
          <a:off x="5531079" y="2325334"/>
          <a:ext cx="2861056" cy="256795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Педагог: участие в разработке ИОМ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РМА, ЦНППМ: консультирование педагога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ММС+ ОО: сопровождение педагога, определение муниципального наставника </a:t>
          </a:r>
        </a:p>
      </dsp:txBody>
      <dsp:txXfrm>
        <a:off x="5531079" y="2325334"/>
        <a:ext cx="2861056" cy="25679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C9774-2AAE-4045-98F5-80349F9B635E}">
      <dsp:nvSpPr>
        <dsp:cNvPr id="0" name=""/>
        <dsp:cNvSpPr/>
      </dsp:nvSpPr>
      <dsp:spPr>
        <a:xfrm>
          <a:off x="409968" y="1107461"/>
          <a:ext cx="2158490" cy="215849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/>
            <a:t>Участие в разработке ИОМ, внесение коррективов</a:t>
          </a:r>
        </a:p>
      </dsp:txBody>
      <dsp:txXfrm>
        <a:off x="726072" y="1423565"/>
        <a:ext cx="1526282" cy="1526282"/>
      </dsp:txXfrm>
    </dsp:sp>
    <dsp:sp modelId="{CFE981FF-A287-4E8B-9B74-658A509EF4E2}">
      <dsp:nvSpPr>
        <dsp:cNvPr id="0" name=""/>
        <dsp:cNvSpPr/>
      </dsp:nvSpPr>
      <dsp:spPr>
        <a:xfrm>
          <a:off x="1935911" y="685344"/>
          <a:ext cx="1079245" cy="107924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Педагог</a:t>
          </a:r>
        </a:p>
      </dsp:txBody>
      <dsp:txXfrm>
        <a:off x="2093963" y="843396"/>
        <a:ext cx="763141" cy="763141"/>
      </dsp:txXfrm>
    </dsp:sp>
    <dsp:sp modelId="{69B1055C-5161-4A7A-A527-E37727A9E5FA}">
      <dsp:nvSpPr>
        <dsp:cNvPr id="0" name=""/>
        <dsp:cNvSpPr/>
      </dsp:nvSpPr>
      <dsp:spPr>
        <a:xfrm>
          <a:off x="2271563" y="1467911"/>
          <a:ext cx="1079245" cy="107924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РМА</a:t>
          </a:r>
        </a:p>
      </dsp:txBody>
      <dsp:txXfrm>
        <a:off x="2429615" y="1625963"/>
        <a:ext cx="763141" cy="763141"/>
      </dsp:txXfrm>
    </dsp:sp>
    <dsp:sp modelId="{98D06A76-A4BF-45BF-B3B5-436CC5E2A536}">
      <dsp:nvSpPr>
        <dsp:cNvPr id="0" name=""/>
        <dsp:cNvSpPr/>
      </dsp:nvSpPr>
      <dsp:spPr>
        <a:xfrm>
          <a:off x="2053477" y="2434735"/>
          <a:ext cx="1079245" cy="107924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ММС</a:t>
          </a:r>
        </a:p>
      </dsp:txBody>
      <dsp:txXfrm>
        <a:off x="2211529" y="2592787"/>
        <a:ext cx="763141" cy="763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843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31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35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5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018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2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4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06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71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82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454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3D41F-62A8-419D-BC0E-96A3A1294BB1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87694-03C5-42D1-95A0-A603C63D1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02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8.jpeg"/><Relationship Id="rId10" Type="http://schemas.openxmlformats.org/officeDocument/2006/relationships/image" Target="../media/image24.jpeg"/><Relationship Id="rId4" Type="http://schemas.openxmlformats.org/officeDocument/2006/relationships/image" Target="../media/image7.pn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.png"/><Relationship Id="rId7" Type="http://schemas.openxmlformats.org/officeDocument/2006/relationships/hyperlink" Target="https://forms.yandex.ru/u/62fc40ae4dbb39c047c9fc68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11" Type="http://schemas.openxmlformats.org/officeDocument/2006/relationships/image" Target="../media/image16.png"/><Relationship Id="rId5" Type="http://schemas.openxmlformats.org/officeDocument/2006/relationships/image" Target="../media/image8.jpeg"/><Relationship Id="rId10" Type="http://schemas.microsoft.com/office/2007/relationships/diagramDrawing" Target="../diagrams/drawing1.xml"/><Relationship Id="rId4" Type="http://schemas.openxmlformats.org/officeDocument/2006/relationships/image" Target="../media/image7.png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diagramDrawing" Target="../diagrams/drawing2.xml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12" Type="http://schemas.openxmlformats.org/officeDocument/2006/relationships/diagramColors" Target="../diagrams/colors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diagramQuickStyle" Target="../diagrams/quickStyle2.xml"/><Relationship Id="rId5" Type="http://schemas.openxmlformats.org/officeDocument/2006/relationships/image" Target="../media/image7.png"/><Relationship Id="rId10" Type="http://schemas.openxmlformats.org/officeDocument/2006/relationships/diagramLayout" Target="../diagrams/layout2.xml"/><Relationship Id="rId4" Type="http://schemas.openxmlformats.org/officeDocument/2006/relationships/image" Target="../media/image2.png"/><Relationship Id="rId9" Type="http://schemas.openxmlformats.org/officeDocument/2006/relationships/diagramData" Target="../diagrams/data2.xm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989626" y="314174"/>
            <a:ext cx="1349961" cy="1346923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83" y="293880"/>
            <a:ext cx="5012624" cy="1462326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3398230" y="275428"/>
            <a:ext cx="1550660" cy="1365375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17" y="314175"/>
            <a:ext cx="1469494" cy="136721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031286" y="6018780"/>
            <a:ext cx="6096000" cy="538609"/>
          </a:xfrm>
          <a:prstGeom prst="rect">
            <a:avLst/>
          </a:prstGeom>
        </p:spPr>
        <p:txBody>
          <a:bodyPr>
            <a:spAutoFit/>
          </a:bodyPr>
          <a:lstStyle/>
          <a:p>
            <a:pPr marR="22225" indent="-1905" algn="ctr">
              <a:spcAft>
                <a:spcPts val="0"/>
              </a:spcAft>
            </a:pPr>
            <a:r>
              <a:rPr lang="ru-RU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b="1" dirty="0">
                <a:solidFill>
                  <a:srgbClr val="393C55"/>
                </a:solidFill>
                <a:ea typeface="Times New Roman" panose="02020603050405020304" pitchFamily="18" charset="0"/>
              </a:rPr>
              <a:t>18 августа 2022 года, 11:00-13:00</a:t>
            </a:r>
            <a:endParaRPr lang="ru-RU" sz="1100" dirty="0">
              <a:solidFill>
                <a:srgbClr val="393C55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464" y="2130211"/>
            <a:ext cx="1116858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F78014"/>
                </a:solidFill>
                <a:effectLst/>
                <a:ea typeface="Times New Roman" panose="02020603050405020304" pitchFamily="18" charset="0"/>
              </a:rPr>
              <a:t>АВГУСТОВСКИЙ ПЕДАГОГИЧЕСКИЙ СОВЕТ</a:t>
            </a:r>
            <a:endParaRPr lang="ru-RU" sz="1400" dirty="0">
              <a:solidFill>
                <a:srgbClr val="F78014"/>
              </a:solidFill>
              <a:effectLst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sz="2800" b="1" dirty="0">
                <a:solidFill>
                  <a:srgbClr val="F78014"/>
                </a:solidFill>
                <a:ea typeface="Times New Roman" panose="02020603050405020304" pitchFamily="18" charset="0"/>
              </a:rPr>
              <a:t>«Формирование региональной образовательной политики: </a:t>
            </a:r>
          </a:p>
          <a:p>
            <a:pPr marR="22225" indent="-1905" algn="ctr">
              <a:spcAft>
                <a:spcPts val="0"/>
              </a:spcAft>
            </a:pPr>
            <a:r>
              <a:rPr lang="ru-RU" sz="2800" b="1" dirty="0">
                <a:solidFill>
                  <a:srgbClr val="F78014"/>
                </a:solidFill>
                <a:ea typeface="Times New Roman" panose="02020603050405020304" pitchFamily="18" charset="0"/>
              </a:rPr>
              <a:t>от федеральных задач к региональным решениям»</a:t>
            </a:r>
            <a:endParaRPr lang="ru-RU" sz="1400" dirty="0">
              <a:solidFill>
                <a:srgbClr val="F78014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464" y="3950766"/>
            <a:ext cx="114498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017F7E"/>
                </a:solidFill>
                <a:ea typeface="Times New Roman" panose="02020603050405020304" pitchFamily="18" charset="0"/>
              </a:rPr>
              <a:t>Проектная сессия </a:t>
            </a:r>
            <a:endParaRPr lang="ru-RU" dirty="0">
              <a:solidFill>
                <a:srgbClr val="017F7E"/>
              </a:solidFill>
              <a:effectLst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017F7E"/>
                </a:solidFill>
                <a:ea typeface="Times New Roman" panose="02020603050405020304" pitchFamily="18" charset="0"/>
              </a:rPr>
              <a:t>«Содержание профессионального развития педагогов. </a:t>
            </a:r>
            <a:endParaRPr lang="ru-RU" dirty="0">
              <a:solidFill>
                <a:srgbClr val="017F7E"/>
              </a:solidFill>
              <a:effectLst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017F7E"/>
                </a:solidFill>
                <a:ea typeface="Times New Roman" panose="02020603050405020304" pitchFamily="18" charset="0"/>
              </a:rPr>
              <a:t>Механизм работы регионального методического актива (РМА) </a:t>
            </a:r>
            <a:endParaRPr lang="ru-RU" dirty="0">
              <a:solidFill>
                <a:srgbClr val="017F7E"/>
              </a:solidFill>
              <a:effectLst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017F7E"/>
                </a:solidFill>
                <a:ea typeface="Times New Roman" panose="02020603050405020304" pitchFamily="18" charset="0"/>
              </a:rPr>
              <a:t>Иркутской области»</a:t>
            </a:r>
            <a:endParaRPr lang="ru-RU" dirty="0">
              <a:solidFill>
                <a:srgbClr val="017F7E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762" y="275428"/>
            <a:ext cx="3095238" cy="2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0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1131" y="414629"/>
            <a:ext cx="11453958" cy="1480419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1 </a:t>
            </a:r>
          </a:p>
          <a:p>
            <a:pPr algn="ctr"/>
            <a:r>
              <a:rPr lang="ru-RU" sz="2800" dirty="0"/>
              <a:t>Выявление и анализ профессиональных дефицитов педагогических работников и управленческих кадров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1541687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проблемного поля акцента (выявление барьеров и их взаимосвязей)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30248" y="1798949"/>
            <a:ext cx="7439510" cy="10906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400" dirty="0"/>
              <a:t>Отсутствие мотивации у педагога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16200000" flipH="1">
            <a:off x="-1444048" y="3346174"/>
            <a:ext cx="3725132" cy="5747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Процессы (этапы)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76970" y="1759289"/>
            <a:ext cx="2920483" cy="117840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1. Диагностика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83739" y="3183612"/>
            <a:ext cx="2982212" cy="104644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2.  Кластерный анализ результатов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15241" y="4529431"/>
            <a:ext cx="2982212" cy="96669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3. Траектория ИОМ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30247" y="3167171"/>
            <a:ext cx="7439509" cy="10628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2. Необъективность ответов, формализм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950737" y="4596144"/>
            <a:ext cx="8110132" cy="83326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3. </a:t>
            </a:r>
            <a:r>
              <a:rPr lang="ru-RU" sz="2400" dirty="0" err="1"/>
              <a:t>Несложившееся</a:t>
            </a:r>
            <a:r>
              <a:rPr lang="ru-RU" sz="2400" dirty="0"/>
              <a:t> саморазвитие, зависящее от условий (декрет, смена места жительства, состояние здоровья)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8932376E-DD15-4BE4-8C8F-04CA7BF78CB3}"/>
              </a:ext>
            </a:extLst>
          </p:cNvPr>
          <p:cNvSpPr/>
          <p:nvPr/>
        </p:nvSpPr>
        <p:spPr>
          <a:xfrm>
            <a:off x="10661283" y="2051827"/>
            <a:ext cx="653747" cy="6641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52BF5B12-FECB-447C-81F4-6741725BDAE0}"/>
              </a:ext>
            </a:extLst>
          </p:cNvPr>
          <p:cNvSpPr/>
          <p:nvPr/>
        </p:nvSpPr>
        <p:spPr>
          <a:xfrm>
            <a:off x="10688670" y="3383942"/>
            <a:ext cx="615007" cy="66974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7DDF850-CF0F-44D9-A012-567C92105245}"/>
              </a:ext>
            </a:extLst>
          </p:cNvPr>
          <p:cNvSpPr/>
          <p:nvPr/>
        </p:nvSpPr>
        <p:spPr>
          <a:xfrm>
            <a:off x="11376759" y="4715076"/>
            <a:ext cx="613990" cy="647432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601" y="5748577"/>
            <a:ext cx="1803604" cy="122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62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43" y="5938636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68369" y="255003"/>
            <a:ext cx="15907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400" b="1" dirty="0"/>
              <a:t>Карта проблемного поля акцента (маркировка барьеров)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45796" y="2100414"/>
            <a:ext cx="54277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Корневой барьер </a:t>
            </a:r>
          </a:p>
          <a:p>
            <a:r>
              <a:rPr lang="ru-RU" sz="2400" dirty="0"/>
              <a:t>(вызывает или обостряет другие)</a:t>
            </a:r>
          </a:p>
        </p:txBody>
      </p:sp>
      <p:sp>
        <p:nvSpPr>
          <p:cNvPr id="17" name="Овал 16"/>
          <p:cNvSpPr/>
          <p:nvPr/>
        </p:nvSpPr>
        <p:spPr>
          <a:xfrm>
            <a:off x="219331" y="2058002"/>
            <a:ext cx="928600" cy="101980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98783" y="3886133"/>
            <a:ext cx="969696" cy="1019804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5796" y="3645940"/>
            <a:ext cx="44451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Результирующий барьер </a:t>
            </a:r>
          </a:p>
          <a:p>
            <a:r>
              <a:rPr lang="ru-RU" sz="2400" dirty="0"/>
              <a:t>(является следствием другого барьера)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173903" y="1987018"/>
            <a:ext cx="54277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Узловой барьер</a:t>
            </a:r>
          </a:p>
          <a:p>
            <a:r>
              <a:rPr lang="ru-RU" sz="2400" dirty="0"/>
              <a:t>(зависит от некоторых барьеров или обостряет другие)</a:t>
            </a:r>
          </a:p>
        </p:txBody>
      </p:sp>
      <p:sp>
        <p:nvSpPr>
          <p:cNvPr id="21" name="Овал 20"/>
          <p:cNvSpPr/>
          <p:nvPr/>
        </p:nvSpPr>
        <p:spPr>
          <a:xfrm>
            <a:off x="6013534" y="2014704"/>
            <a:ext cx="1028064" cy="101980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059488" y="3969326"/>
            <a:ext cx="1028064" cy="1019804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284553" y="3659492"/>
            <a:ext cx="520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Автономный </a:t>
            </a:r>
          </a:p>
          <a:p>
            <a:r>
              <a:rPr lang="ru-RU" sz="3600" b="1" dirty="0"/>
              <a:t>барьер </a:t>
            </a:r>
          </a:p>
          <a:p>
            <a:r>
              <a:rPr lang="ru-RU" sz="2400" dirty="0"/>
              <a:t>(значимый, но никак не связанный</a:t>
            </a:r>
          </a:p>
          <a:p>
            <a:r>
              <a:rPr lang="ru-RU" sz="2400" dirty="0"/>
              <a:t>с другими барьерами)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9097" y="895720"/>
            <a:ext cx="10963643" cy="81779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Типология барьеров (затруднений)</a:t>
            </a:r>
          </a:p>
        </p:txBody>
      </p:sp>
    </p:spTree>
    <p:extLst>
      <p:ext uri="{BB962C8B-B14F-4D97-AF65-F5344CB8AC3E}">
        <p14:creationId xmlns:p14="http://schemas.microsoft.com/office/powerpoint/2010/main" val="2074717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32" y="712832"/>
            <a:ext cx="11453958" cy="817794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Формулировка акцента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1541687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проблемного поля акцента (выявление барьеров и их взаимосвязей)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30248" y="1798949"/>
            <a:ext cx="7439510" cy="10906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400" dirty="0"/>
              <a:t>Формулировка барьера (затруднения</a:t>
            </a:r>
            <a:r>
              <a:rPr lang="ru-RU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 rot="16200000" flipH="1">
            <a:off x="-1444048" y="3346174"/>
            <a:ext cx="3725132" cy="57477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Процессы (этапы)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76970" y="1759289"/>
            <a:ext cx="2920483" cy="117840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1.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83739" y="3183612"/>
            <a:ext cx="2982212" cy="104644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2.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15241" y="4529431"/>
            <a:ext cx="2982212" cy="96669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3.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30247" y="3164497"/>
            <a:ext cx="7439509" cy="10628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2. Формулировка барьера (затруднения)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950737" y="4596144"/>
            <a:ext cx="7519019" cy="83326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3. Формулировка барьера (затруднения)</a:t>
            </a:r>
          </a:p>
        </p:txBody>
      </p:sp>
      <p:sp>
        <p:nvSpPr>
          <p:cNvPr id="16" name="Овал 15"/>
          <p:cNvSpPr/>
          <p:nvPr/>
        </p:nvSpPr>
        <p:spPr>
          <a:xfrm>
            <a:off x="11245861" y="3277723"/>
            <a:ext cx="653747" cy="6641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245861" y="4677904"/>
            <a:ext cx="615007" cy="66974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1294440" y="2028211"/>
            <a:ext cx="613990" cy="647432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6837" y="986163"/>
            <a:ext cx="4964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rgbClr val="C00000"/>
                </a:solidFill>
              </a:rPr>
              <a:t>ПРИМЕР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963478" y="4227385"/>
            <a:ext cx="448704" cy="450519"/>
          </a:xfrm>
          <a:prstGeom prst="straightConnector1">
            <a:avLst/>
          </a:prstGeom>
          <a:ln w="762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421" y="5552345"/>
            <a:ext cx="1684203" cy="114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735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32" y="712832"/>
            <a:ext cx="11741344" cy="817794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Формулировка акцента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1541687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проблемного поля акцента (выявление барьеров и их взаимосвязей)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2418" y="1804748"/>
            <a:ext cx="3246508" cy="11915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sz="2400" dirty="0"/>
              <a:t>Формулировка барьера (затруднения</a:t>
            </a:r>
            <a:r>
              <a:rPr lang="ru-RU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 rot="16200000" flipH="1">
            <a:off x="-1536040" y="3524125"/>
            <a:ext cx="4013527" cy="5747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Барьеры (затруднения)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13994" y="3231588"/>
            <a:ext cx="3214932" cy="12652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2. Формулировка барьера (затруднения)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82418" y="4732118"/>
            <a:ext cx="3246508" cy="10861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/>
              <a:t>3. Формулировка барьера (затруднения)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77542" y="1809768"/>
            <a:ext cx="6701782" cy="1126831"/>
          </a:xfrm>
          <a:prstGeom prst="rect">
            <a:avLst/>
          </a:prstGeom>
          <a:solidFill>
            <a:srgbClr val="9999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Формулировка  проектной идеи/ решения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377540" y="3215741"/>
            <a:ext cx="6701784" cy="1321320"/>
          </a:xfrm>
          <a:prstGeom prst="rect">
            <a:avLst/>
          </a:prstGeom>
          <a:solidFill>
            <a:srgbClr val="9999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Формулировка  проектной идеи/ решения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403334" y="4762312"/>
            <a:ext cx="6675990" cy="1086157"/>
          </a:xfrm>
          <a:prstGeom prst="rect">
            <a:avLst/>
          </a:prstGeom>
          <a:solidFill>
            <a:srgbClr val="9999FF"/>
          </a:solidFill>
          <a:ln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Формулировка  проектной идеи/ решения </a:t>
            </a:r>
          </a:p>
        </p:txBody>
      </p:sp>
      <p:sp>
        <p:nvSpPr>
          <p:cNvPr id="26" name="Прямоугольник 25"/>
          <p:cNvSpPr/>
          <p:nvPr/>
        </p:nvSpPr>
        <p:spPr>
          <a:xfrm rot="5400000" flipH="1">
            <a:off x="9491680" y="3543692"/>
            <a:ext cx="4042620" cy="574772"/>
          </a:xfrm>
          <a:prstGeom prst="rect">
            <a:avLst/>
          </a:prstGeom>
          <a:solidFill>
            <a:srgbClr val="9999FF"/>
          </a:solidFill>
          <a:ln>
            <a:solidFill>
              <a:srgbClr val="9966FF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ИДЕИ/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422930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8022300" y="6164024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8180" y="533570"/>
            <a:ext cx="11741344" cy="817794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Формулировка акцента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487" y="83716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Визуализация проектной идеи/ решения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H="1">
            <a:off x="346416" y="1485770"/>
            <a:ext cx="11103459" cy="800230"/>
          </a:xfrm>
          <a:prstGeom prst="rect">
            <a:avLst/>
          </a:prstGeom>
          <a:solidFill>
            <a:srgbClr val="9999FF"/>
          </a:solidFill>
          <a:ln>
            <a:solidFill>
              <a:srgbClr val="9966FF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Возможные варианты визуализации проектных идей/ решений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1003" y="2489900"/>
            <a:ext cx="202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СХЕМА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40861" y="2420406"/>
            <a:ext cx="2252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АЛГОРИТМ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08058" y="2403797"/>
            <a:ext cx="2578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ПУТЬ (маршрут)</a:t>
            </a:r>
          </a:p>
        </p:txBody>
      </p:sp>
      <p:pic>
        <p:nvPicPr>
          <p:cNvPr id="2050" name="Picture 2" descr="Рука Рисунок Пустая Схема — стоковые фотографии и другие картинки Белая  доска - Белая доска, Белый, Бизнес - i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" r="3288" b="9810"/>
          <a:stretch/>
        </p:blipFill>
        <p:spPr bwMode="auto">
          <a:xfrm rot="21140329">
            <a:off x="761930" y="3148628"/>
            <a:ext cx="2010956" cy="143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oint A to B drawn by 3d man Stock Vector Image by ©kchungtw #588445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031" y="2875005"/>
            <a:ext cx="1911451" cy="143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⬇ Скачать картинки Алгоритм, стоковые фото Алгоритм в хорошем качестве |  Depositphoto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332">
            <a:off x="3655032" y="2950249"/>
            <a:ext cx="1879848" cy="140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простой значок списка проверки PNG , проверить значки, значки списка,  значки стиля PNG картинки и пнг рисунок для бесплатной загрузк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168">
            <a:off x="5707979" y="3006148"/>
            <a:ext cx="1947692" cy="19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Построение Employee Journey Map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83"/>
          <a:stretch/>
        </p:blipFill>
        <p:spPr bwMode="auto">
          <a:xfrm>
            <a:off x="8022300" y="4835187"/>
            <a:ext cx="3656194" cy="108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8147220" y="4523600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39356" y="4493252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9283095" y="4496907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9875231" y="4496907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0467367" y="4477716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1014516" y="4495629"/>
            <a:ext cx="5437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Этап</a:t>
            </a:r>
          </a:p>
          <a:p>
            <a:pPr algn="ctr"/>
            <a:r>
              <a:rPr lang="ru-RU" sz="1100" b="1" dirty="0"/>
              <a:t>сроки</a:t>
            </a:r>
            <a:endParaRPr lang="ru-RU" sz="11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028597" y="5685081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8623273" y="5872222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9217948" y="5685081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9812624" y="5876036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0302179" y="5689303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0895893" y="5868791"/>
            <a:ext cx="78098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/>
              <a:t>Результат</a:t>
            </a:r>
            <a:endParaRPr lang="ru-RU" sz="1100" dirty="0"/>
          </a:p>
        </p:txBody>
      </p:sp>
      <p:sp>
        <p:nvSpPr>
          <p:cNvPr id="39" name="TextBox 38"/>
          <p:cNvSpPr txBox="1"/>
          <p:nvPr/>
        </p:nvSpPr>
        <p:spPr>
          <a:xfrm>
            <a:off x="2677631" y="5068439"/>
            <a:ext cx="2252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СВОИ ВАРИАНТЫ)))</a:t>
            </a:r>
          </a:p>
        </p:txBody>
      </p:sp>
    </p:spTree>
    <p:extLst>
      <p:ext uri="{BB962C8B-B14F-4D97-AF65-F5344CB8AC3E}">
        <p14:creationId xmlns:p14="http://schemas.microsoft.com/office/powerpoint/2010/main" val="3790909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4868287" y="114224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Рефлексия. Заполнение формы обратной связи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Благодарность – Бесплатные иконки: люд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624" y="105507"/>
            <a:ext cx="3140429" cy="3140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6418" y="823916"/>
            <a:ext cx="791202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</a:rPr>
              <a:t>Уважаемые коллеги! </a:t>
            </a:r>
          </a:p>
          <a:p>
            <a:r>
              <a:rPr lang="ru-RU" sz="3200" dirty="0">
                <a:solidFill>
                  <a:srgbClr val="393C55"/>
                </a:solidFill>
              </a:rPr>
              <a:t>Благодарим вас за ценные идеи, вдохновляющие высказывания, профессиональный диалог, </a:t>
            </a:r>
          </a:p>
          <a:p>
            <a:r>
              <a:rPr lang="ru-RU" sz="3200" dirty="0">
                <a:solidFill>
                  <a:srgbClr val="393C55"/>
                </a:solidFill>
              </a:rPr>
              <a:t>уникальные проектные решения!</a:t>
            </a:r>
          </a:p>
          <a:p>
            <a:endParaRPr lang="ru-RU" sz="2000" dirty="0">
              <a:solidFill>
                <a:srgbClr val="393C55"/>
              </a:solidFill>
            </a:endParaRPr>
          </a:p>
          <a:p>
            <a:endParaRPr lang="ru-RU" sz="2000" dirty="0">
              <a:solidFill>
                <a:srgbClr val="393C55"/>
              </a:solidFill>
            </a:endParaRPr>
          </a:p>
          <a:p>
            <a:pPr marL="342900" indent="-342900">
              <a:buClr>
                <a:srgbClr val="EA4E43"/>
              </a:buClr>
              <a:buSzPct val="248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393C55"/>
                </a:solidFill>
              </a:rPr>
              <a:t>Приглашаем поделиться вашими впечатлениями, мнениями, предложениями. </a:t>
            </a:r>
          </a:p>
          <a:p>
            <a:pPr>
              <a:buClr>
                <a:srgbClr val="EA4E43"/>
              </a:buClr>
              <a:buSzPct val="248000"/>
            </a:pPr>
            <a:r>
              <a:rPr lang="ru-RU" sz="2000" dirty="0">
                <a:solidFill>
                  <a:srgbClr val="393C55"/>
                </a:solidFill>
              </a:rPr>
              <a:t>      Перейдите, пожалуйста, </a:t>
            </a:r>
            <a:r>
              <a:rPr lang="ru-RU" sz="2800" b="1" dirty="0">
                <a:solidFill>
                  <a:srgbClr val="393C55"/>
                </a:solidFill>
                <a:hlinkClick r:id="rId7"/>
              </a:rPr>
              <a:t>по ссылке </a:t>
            </a:r>
            <a:r>
              <a:rPr lang="ru-RU" sz="2000" dirty="0">
                <a:solidFill>
                  <a:srgbClr val="393C55"/>
                </a:solidFill>
              </a:rPr>
              <a:t>или используйте </a:t>
            </a:r>
            <a:r>
              <a:rPr lang="en-US" sz="2000" dirty="0">
                <a:solidFill>
                  <a:srgbClr val="393C55"/>
                </a:solidFill>
              </a:rPr>
              <a:t>QR</a:t>
            </a:r>
            <a:r>
              <a:rPr lang="ru-RU" sz="2000" dirty="0">
                <a:solidFill>
                  <a:srgbClr val="393C55"/>
                </a:solidFill>
              </a:rPr>
              <a:t>-код.</a:t>
            </a:r>
          </a:p>
        </p:txBody>
      </p:sp>
      <p:pic>
        <p:nvPicPr>
          <p:cNvPr id="1026" name="Picture 2" descr="http://qrcoder.ru/code/?https%3A%2F%2Fforms.yandex.ru%2Fu%2F62fc40ae4dbb39c047c9fc68%2F&amp;10&amp;0">
            <a:extLst>
              <a:ext uri="{FF2B5EF4-FFF2-40B4-BE49-F238E27FC236}">
                <a16:creationId xmlns:a16="http://schemas.microsoft.com/office/drawing/2014/main" id="{440311F7-FBF0-4530-ADBD-49C6946C4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407" y="3313078"/>
            <a:ext cx="2784340" cy="278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32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6503945" y="184656"/>
            <a:ext cx="1349961" cy="1346923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862" y="174510"/>
            <a:ext cx="1469494" cy="13672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72654" y="1778519"/>
            <a:ext cx="111685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225" indent="-1905" algn="ctr">
              <a:spcAft>
                <a:spcPts val="0"/>
              </a:spcAft>
            </a:pPr>
            <a:r>
              <a:rPr lang="ru-RU" sz="4800" b="1" dirty="0">
                <a:solidFill>
                  <a:srgbClr val="F78014"/>
                </a:solidFill>
                <a:effectLst/>
                <a:ea typeface="Times New Roman" panose="02020603050405020304" pitchFamily="18" charset="0"/>
              </a:rPr>
              <a:t>АВГУСТОВСКИЙ ПЕДАГОГИЧЕСКИЙ СОВЕТ</a:t>
            </a:r>
            <a:endParaRPr lang="ru-RU" sz="2400" dirty="0">
              <a:solidFill>
                <a:srgbClr val="F78014"/>
              </a:solidFill>
              <a:effectLst/>
              <a:ea typeface="Times New Roman" panose="02020603050405020304" pitchFamily="18" charset="0"/>
            </a:endParaRPr>
          </a:p>
          <a:p>
            <a:pPr marR="22225" indent="-1905" algn="ctr">
              <a:spcAft>
                <a:spcPts val="0"/>
              </a:spcAft>
            </a:pPr>
            <a:r>
              <a:rPr lang="ru-RU" sz="4400" b="1" dirty="0">
                <a:solidFill>
                  <a:srgbClr val="F78014"/>
                </a:solidFill>
                <a:ea typeface="Times New Roman" panose="02020603050405020304" pitchFamily="18" charset="0"/>
              </a:rPr>
              <a:t>«Формирование региональной образовательной политики: </a:t>
            </a:r>
          </a:p>
          <a:p>
            <a:pPr marR="22225" indent="-1905" algn="ctr">
              <a:spcAft>
                <a:spcPts val="0"/>
              </a:spcAft>
            </a:pPr>
            <a:r>
              <a:rPr lang="ru-RU" sz="4400" b="1" dirty="0">
                <a:solidFill>
                  <a:srgbClr val="F78014"/>
                </a:solidFill>
                <a:ea typeface="Times New Roman" panose="02020603050405020304" pitchFamily="18" charset="0"/>
              </a:rPr>
              <a:t>от федеральных задач </a:t>
            </a:r>
          </a:p>
          <a:p>
            <a:pPr marR="22225" indent="-1905" algn="ctr">
              <a:spcAft>
                <a:spcPts val="0"/>
              </a:spcAft>
            </a:pPr>
            <a:r>
              <a:rPr lang="ru-RU" sz="4400" b="1" dirty="0">
                <a:solidFill>
                  <a:srgbClr val="F78014"/>
                </a:solidFill>
                <a:ea typeface="Times New Roman" panose="02020603050405020304" pitchFamily="18" charset="0"/>
              </a:rPr>
              <a:t> региональным решениям»</a:t>
            </a:r>
            <a:endParaRPr lang="ru-RU" sz="2400" dirty="0">
              <a:solidFill>
                <a:srgbClr val="F78014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363" y="5762984"/>
            <a:ext cx="11449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2225" indent="-1905" algn="ctr">
              <a:spcAft>
                <a:spcPts val="0"/>
              </a:spcAft>
            </a:pPr>
            <a:r>
              <a:rPr lang="ru-RU" sz="3200" b="1" dirty="0">
                <a:solidFill>
                  <a:srgbClr val="017F7E"/>
                </a:solidFill>
                <a:ea typeface="Times New Roman" panose="02020603050405020304" pitchFamily="18" charset="0"/>
              </a:rPr>
              <a:t>ПРИГЛАШАЕМ К УЧАСТИЮ!!!</a:t>
            </a:r>
            <a:endParaRPr lang="ru-RU" dirty="0">
              <a:solidFill>
                <a:srgbClr val="017F7E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018" y="174510"/>
            <a:ext cx="3095238" cy="2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86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43" y="5938636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540305" y="14383"/>
            <a:ext cx="1278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dirty="0"/>
              <a:t>Роли и правила взаимодействия в муниципальной команде</a:t>
            </a:r>
          </a:p>
        </p:txBody>
      </p:sp>
      <p:sp>
        <p:nvSpPr>
          <p:cNvPr id="15" name="AutoShape 2" descr="Картинки по запросу школа ико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28374" y="653377"/>
            <a:ext cx="326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Модератор </a:t>
            </a:r>
            <a:r>
              <a:rPr lang="ru-RU" sz="2000" b="1" dirty="0" smtClean="0"/>
              <a:t>– Кондратова Людмила Григорьевна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28374" y="1415482"/>
            <a:ext cx="1120971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Проектировщики/дизайнеры/  эксперты:</a:t>
            </a:r>
          </a:p>
          <a:p>
            <a:r>
              <a:rPr lang="ru-RU" dirty="0"/>
              <a:t>1. Приходько Валерия Николаевна, заместитель председателя Комитета по образованию;</a:t>
            </a:r>
          </a:p>
          <a:p>
            <a:r>
              <a:rPr lang="ru-RU" dirty="0"/>
              <a:t>2. Кондратова Людмила Григорьевна, директор МБУ «ЦРО Усольского района»;</a:t>
            </a:r>
          </a:p>
          <a:p>
            <a:r>
              <a:rPr lang="ru-RU" dirty="0"/>
              <a:t>3. Пономарева Анастасия Александровна, методист МБУ «ЦРО Усольского района»;</a:t>
            </a:r>
          </a:p>
          <a:p>
            <a:r>
              <a:rPr lang="ru-RU" dirty="0"/>
              <a:t>4. Кирилюк Ксения Александровна, методист МБУ «ЦРО Усольского района»;</a:t>
            </a:r>
          </a:p>
          <a:p>
            <a:r>
              <a:rPr lang="ru-RU" dirty="0"/>
              <a:t>5. Андреева Наталья Борисовна, методист МБУ «ЦРО Усольского района»;</a:t>
            </a:r>
          </a:p>
          <a:p>
            <a:r>
              <a:rPr lang="ru-RU" dirty="0"/>
              <a:t>6. Кузнецова Наталья Александровна, методист МБУ «ЦРО Усольского района»;</a:t>
            </a:r>
          </a:p>
          <a:p>
            <a:r>
              <a:rPr lang="ru-RU" dirty="0"/>
              <a:t>7. Маслов Михаил Дмитриевич, </a:t>
            </a:r>
            <a:r>
              <a:rPr lang="ru-RU" dirty="0" err="1"/>
              <a:t>зам.дир</a:t>
            </a:r>
            <a:r>
              <a:rPr lang="ru-RU" dirty="0"/>
              <a:t> МБОУ «Белореченский лицей», РМА;</a:t>
            </a:r>
          </a:p>
          <a:p>
            <a:r>
              <a:rPr lang="ru-RU" dirty="0"/>
              <a:t>8. Сереброва Елена Алексеевна, учитель географии МБОУ «Большееланская СОШ», РМА;</a:t>
            </a:r>
          </a:p>
          <a:p>
            <a:r>
              <a:rPr lang="ru-RU" dirty="0"/>
              <a:t>9. Кузнецова Елена Алексеевна, </a:t>
            </a:r>
            <a:r>
              <a:rPr lang="ru-RU" dirty="0" err="1"/>
              <a:t>зам.дир</a:t>
            </a:r>
            <a:r>
              <a:rPr lang="ru-RU" dirty="0"/>
              <a:t>. по НМР МБОУ «Белореченская СОШ»;</a:t>
            </a:r>
          </a:p>
          <a:p>
            <a:r>
              <a:rPr lang="ru-RU" dirty="0"/>
              <a:t>10. Черных Татьяна Олеговна, </a:t>
            </a:r>
            <a:r>
              <a:rPr lang="ru-RU" dirty="0" err="1"/>
              <a:t>зам.дир</a:t>
            </a:r>
            <a:r>
              <a:rPr lang="ru-RU" dirty="0"/>
              <a:t>. по УВР МБОУ «Белая СОШ»;</a:t>
            </a:r>
          </a:p>
          <a:p>
            <a:r>
              <a:rPr lang="ru-RU" dirty="0"/>
              <a:t>11. Мякишева Елена Юрьевна, учитель начальных классов МБОУ «белая СОШ»;</a:t>
            </a:r>
          </a:p>
          <a:p>
            <a:r>
              <a:rPr lang="ru-RU" dirty="0"/>
              <a:t>12. Кальней Елена Анатольевна, учитель </a:t>
            </a:r>
            <a:r>
              <a:rPr lang="ru-RU" dirty="0" err="1"/>
              <a:t>англ.языка</a:t>
            </a:r>
            <a:r>
              <a:rPr lang="ru-RU" dirty="0"/>
              <a:t> МБОУ «Белореченский лицей»</a:t>
            </a:r>
            <a:endParaRPr lang="ru-RU" sz="2000" b="1" dirty="0"/>
          </a:p>
          <a:p>
            <a:endParaRPr lang="ru-RU" sz="2000" b="1" dirty="0"/>
          </a:p>
          <a:p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424121" y="654140"/>
            <a:ext cx="6404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Ответственный за </a:t>
            </a:r>
            <a:r>
              <a:rPr lang="ru-RU" sz="2000" b="1" dirty="0" err="1"/>
              <a:t>тайминг</a:t>
            </a:r>
            <a:r>
              <a:rPr lang="ru-RU" sz="2000" b="1" dirty="0"/>
              <a:t> </a:t>
            </a:r>
            <a:r>
              <a:rPr lang="ru-RU" sz="2000" b="1" dirty="0" smtClean="0"/>
              <a:t>– Пономарева Анастасия Александровна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370282" y="688193"/>
            <a:ext cx="282171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solidFill>
                  <a:srgbClr val="FF0000"/>
                </a:solidFill>
              </a:rPr>
              <a:t>Правила работы: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Профессиональный и позитивный  диалог</a:t>
            </a:r>
            <a:r>
              <a:rPr lang="ru-RU" sz="1400" b="1" dirty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100% вовлеченность в работу команды.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Уважение идей, мнений, предложений, их развитие.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Внимательность к деталям при ориентации на результат.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FF0000"/>
                </a:solidFill>
              </a:rPr>
              <a:t>Мотивация сотрудничества и достижения договоренности.</a:t>
            </a:r>
          </a:p>
          <a:p>
            <a:endParaRPr lang="ru-RU" sz="2000" b="1" dirty="0"/>
          </a:p>
          <a:p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565" y="5596350"/>
            <a:ext cx="1863801" cy="126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604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43" y="5938636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20766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489" y="14383"/>
            <a:ext cx="1072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dirty="0"/>
              <a:t>Кейс муниципального образования</a:t>
            </a:r>
          </a:p>
        </p:txBody>
      </p:sp>
      <p:sp>
        <p:nvSpPr>
          <p:cNvPr id="15" name="AutoShape 2" descr="Картинки по запросу школа ико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Школа – Бесплатные иконки: здан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79" y="524609"/>
            <a:ext cx="2342223" cy="234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932420" y="2896443"/>
            <a:ext cx="180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00 школ, </a:t>
            </a:r>
          </a:p>
          <a:p>
            <a:r>
              <a:rPr lang="ru-RU" sz="1200" b="1" dirty="0"/>
              <a:t>из них:</a:t>
            </a:r>
          </a:p>
        </p:txBody>
      </p:sp>
      <p:pic>
        <p:nvPicPr>
          <p:cNvPr id="1030" name="Picture 6" descr="Руководство. Педагогический (научно-педагогический) состав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473" y="614675"/>
            <a:ext cx="1757651" cy="197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363606" y="2956307"/>
            <a:ext cx="3828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00 региональных методистов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06131" y="5381466"/>
            <a:ext cx="298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00 учителей</a:t>
            </a:r>
          </a:p>
        </p:txBody>
      </p:sp>
      <p:pic>
        <p:nvPicPr>
          <p:cNvPr id="1036" name="Picture 12" descr="Учитель – Бесплатные иконки: люди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31" y="3543940"/>
            <a:ext cx="1676067" cy="16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Компьютерные иконки Школьное образование Инкапсулированный PostScript, школа,  логотип, компьютерная программа, инкапсулированный PostScript png | PNGWi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0" t="5216" r="22476" b="8566"/>
          <a:stretch/>
        </p:blipFill>
        <p:spPr bwMode="auto">
          <a:xfrm>
            <a:off x="836575" y="3794101"/>
            <a:ext cx="1400818" cy="133395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85533" y="5240881"/>
            <a:ext cx="298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00 ШНОР</a:t>
            </a:r>
          </a:p>
        </p:txBody>
      </p:sp>
      <p:pic>
        <p:nvPicPr>
          <p:cNvPr id="1040" name="Picture 16" descr="маршрут 66 США , компьютерные иконки, дорога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5" t="2255" r="22978" b="5838"/>
          <a:stretch/>
        </p:blipFill>
        <p:spPr bwMode="auto">
          <a:xfrm>
            <a:off x="9421818" y="3561886"/>
            <a:ext cx="1594958" cy="172285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726702" y="5381466"/>
            <a:ext cx="2985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00 ИОМ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36229" y="2930902"/>
            <a:ext cx="3828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ММС -</a:t>
            </a:r>
          </a:p>
        </p:txBody>
      </p:sp>
      <p:pic>
        <p:nvPicPr>
          <p:cNvPr id="1050" name="Picture 26" descr="Free Business Team Building Illustration (AI)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9364"/>
          <a:stretch/>
        </p:blipFill>
        <p:spPr bwMode="auto">
          <a:xfrm>
            <a:off x="3745910" y="598180"/>
            <a:ext cx="3396510" cy="21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072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43" y="5938636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9346" y="712832"/>
            <a:ext cx="10963643" cy="1371600"/>
          </a:xfrm>
          <a:prstGeom prst="rect">
            <a:avLst/>
          </a:prstGeom>
          <a:solidFill>
            <a:srgbClr val="EA4E4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Направление 1.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Рефлексивно-диагностическое направление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9346" y="2240094"/>
            <a:ext cx="3045267" cy="3279913"/>
          </a:xfrm>
          <a:prstGeom prst="rect">
            <a:avLst/>
          </a:prstGeom>
          <a:solidFill>
            <a:srgbClr val="393C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Акцент № 1. </a:t>
            </a:r>
          </a:p>
          <a:p>
            <a:pPr algn="ctr"/>
            <a:r>
              <a:rPr lang="ru-RU" sz="2400" dirty="0"/>
              <a:t>Выявление и анализ профессиональных дефицитов педагогических работников и управленческих кадров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0754" y="2265558"/>
            <a:ext cx="2461428" cy="3279913"/>
          </a:xfrm>
          <a:prstGeom prst="rect">
            <a:avLst/>
          </a:prstGeom>
          <a:solidFill>
            <a:srgbClr val="393C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Акцент № 2.</a:t>
            </a:r>
          </a:p>
          <a:p>
            <a:pPr algn="ctr"/>
            <a:r>
              <a:rPr lang="ru-RU" sz="2400" dirty="0"/>
              <a:t>Анализ, интерпретация результатов оценочных процедур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768322" y="2261046"/>
            <a:ext cx="4744667" cy="3284425"/>
          </a:xfrm>
          <a:prstGeom prst="rect">
            <a:avLst/>
          </a:prstGeom>
          <a:solidFill>
            <a:srgbClr val="393C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Акцент № 3.</a:t>
            </a:r>
          </a:p>
          <a:p>
            <a:pPr algn="ctr"/>
            <a:r>
              <a:rPr lang="ru-RU" sz="2400" dirty="0"/>
              <a:t>Консультационная и методическая помощь педагогическим работникам</a:t>
            </a:r>
          </a:p>
          <a:p>
            <a:pPr algn="ctr"/>
            <a:r>
              <a:rPr lang="ru-RU" sz="2400" dirty="0"/>
              <a:t>по приоритетным направлениям государственной политики </a:t>
            </a:r>
          </a:p>
          <a:p>
            <a:pPr algn="ctr"/>
            <a:r>
              <a:rPr lang="ru-RU" sz="2400" dirty="0"/>
              <a:t>в области образования </a:t>
            </a:r>
          </a:p>
          <a:p>
            <a:pPr algn="ctr"/>
            <a:r>
              <a:rPr lang="ru-RU" sz="2400" dirty="0"/>
              <a:t>на основании их запроса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1043" y="50226"/>
            <a:ext cx="13401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3200" b="1" dirty="0"/>
              <a:t>Содержание направления. Выбор акцента, анализ матрицы</a:t>
            </a:r>
          </a:p>
        </p:txBody>
      </p:sp>
    </p:spTree>
    <p:extLst>
      <p:ext uri="{BB962C8B-B14F-4D97-AF65-F5344CB8AC3E}">
        <p14:creationId xmlns:p14="http://schemas.microsoft.com/office/powerpoint/2010/main" val="2460767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4704" y="695966"/>
            <a:ext cx="11453958" cy="817794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</a:rPr>
              <a:t>Формулировка акцента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6418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процессов акцента (выявление потребностей)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25423" y="1663515"/>
            <a:ext cx="2982681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1. Формулировка этапа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4704" y="2655505"/>
            <a:ext cx="1971687" cy="12167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Потребность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12184" y="2655505"/>
            <a:ext cx="2895920" cy="12167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</a:t>
            </a:r>
          </a:p>
        </p:txBody>
      </p:sp>
      <p:pic>
        <p:nvPicPr>
          <p:cNvPr id="20" name="Picture 12" descr="Учитель – Бесплатные иконки: люд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" y="1663515"/>
            <a:ext cx="723639" cy="72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5357870" y="1671979"/>
            <a:ext cx="3070513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2. Формулировка этапа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442731" y="2655505"/>
            <a:ext cx="2900790" cy="12167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578149" y="1657283"/>
            <a:ext cx="3070513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3. Формулировка этапа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663010" y="2655505"/>
            <a:ext cx="2900790" cy="12167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</a:t>
            </a:r>
          </a:p>
        </p:txBody>
      </p:sp>
    </p:spTree>
    <p:extLst>
      <p:ext uri="{BB962C8B-B14F-4D97-AF65-F5344CB8AC3E}">
        <p14:creationId xmlns:p14="http://schemas.microsoft.com/office/powerpoint/2010/main" val="518040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8022300" y="6164024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1353428" y="0"/>
            <a:ext cx="15907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Усольский муниципальный район Иркутской области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131183" y="504670"/>
            <a:ext cx="6845663" cy="1004816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Акцент № 1</a:t>
            </a:r>
          </a:p>
          <a:p>
            <a:pPr algn="ctr"/>
            <a:r>
              <a:rPr lang="ru-RU" sz="2000" dirty="0"/>
              <a:t>Выявление и анализ профессиональных дефицитов педагогических работников и управленческих кадров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07145" y="504670"/>
            <a:ext cx="4822055" cy="667733"/>
          </a:xfrm>
          <a:prstGeom prst="rect">
            <a:avLst/>
          </a:prstGeom>
          <a:solidFill>
            <a:srgbClr val="EA4E4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Направление 1. 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Рефлексивно-диагностическое направление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60E43E9C-02ED-44B2-9723-B4848DACBA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0217627"/>
              </p:ext>
            </p:extLst>
          </p:nvPr>
        </p:nvGraphicFramePr>
        <p:xfrm>
          <a:off x="2298787" y="1069374"/>
          <a:ext cx="928914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0D52EC7-BF6B-4F8D-B49A-8D15376C504F}"/>
              </a:ext>
            </a:extLst>
          </p:cNvPr>
          <p:cNvSpPr txBox="1"/>
          <p:nvPr/>
        </p:nvSpPr>
        <p:spPr>
          <a:xfrm>
            <a:off x="207145" y="1509486"/>
            <a:ext cx="1824854" cy="66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Визуальный маршрут</a:t>
            </a:r>
          </a:p>
        </p:txBody>
      </p:sp>
      <p:pic>
        <p:nvPicPr>
          <p:cNvPr id="1026" name="Picture 2" descr="Обратная связь">
            <a:extLst>
              <a:ext uri="{FF2B5EF4-FFF2-40B4-BE49-F238E27FC236}">
                <a16:creationId xmlns:a16="http://schemas.microsoft.com/office/drawing/2014/main" id="{F31EFCBD-7413-44F9-9AEF-B53C4CFA9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81" y="2514302"/>
            <a:ext cx="2166481" cy="216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676" y="5662967"/>
            <a:ext cx="1934744" cy="130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542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6" descr="Free Business Team Building Illustration (AI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9364"/>
          <a:stretch/>
        </p:blipFill>
        <p:spPr bwMode="auto">
          <a:xfrm>
            <a:off x="702773" y="1695551"/>
            <a:ext cx="1036575" cy="64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4704" y="171369"/>
            <a:ext cx="11453958" cy="1458239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№1 </a:t>
            </a:r>
          </a:p>
          <a:p>
            <a:pPr algn="ctr"/>
            <a:r>
              <a:rPr lang="ru-RU" sz="2800" dirty="0"/>
              <a:t>Выявление и анализ профессиональных дефицитов педагогических работников и управленческих кадров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6418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процессов акцента (выявление потребностей)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25423" y="1663515"/>
            <a:ext cx="9423239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1. Формулировка этапа: Диагностика педагога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4704" y="2655505"/>
            <a:ext cx="1971687" cy="723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Потребность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12184" y="2655505"/>
            <a:ext cx="9336478" cy="7455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вопрос): потребность в диагностике профессиональных дефицитов </a:t>
            </a:r>
          </a:p>
        </p:txBody>
      </p:sp>
      <p:pic>
        <p:nvPicPr>
          <p:cNvPr id="20" name="Picture 12" descr="Учитель – Бесплатные иконки: люд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04" y="1869169"/>
            <a:ext cx="720394" cy="7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94703" y="3690131"/>
            <a:ext cx="1971688" cy="211212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Действия</a:t>
            </a:r>
          </a:p>
        </p:txBody>
      </p:sp>
      <p:pic>
        <p:nvPicPr>
          <p:cNvPr id="18" name="Picture 6" descr="Руководство. Педагогический (научно-педагогический) состав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51" y="1801909"/>
            <a:ext cx="702672" cy="79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314222" y="3671581"/>
            <a:ext cx="9334440" cy="5602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Формулировки действий педагога: участвует в диагностике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17235" y="4334444"/>
            <a:ext cx="9377820" cy="6588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Формулировки действий регионального методиста: поддержка и определение направлений</a:t>
            </a:r>
          </a:p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12184" y="5135716"/>
            <a:ext cx="9336477" cy="66654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Формулировки действий ММС/МОУО: проведение диагностики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502" y="5800114"/>
            <a:ext cx="1841122" cy="124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542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6" descr="Free Business Team Building Illustration (AI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9364"/>
          <a:stretch/>
        </p:blipFill>
        <p:spPr bwMode="auto">
          <a:xfrm>
            <a:off x="702773" y="1695551"/>
            <a:ext cx="1036575" cy="64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4704" y="237361"/>
            <a:ext cx="11453958" cy="1564547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1 </a:t>
            </a:r>
            <a:r>
              <a:rPr lang="ru-RU" sz="2800" dirty="0"/>
              <a:t>Выявление и анализ профессиональных дефицитов педагогических работников и управленческих кадров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418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процессов акцента (выявление потребностей)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25423" y="1663515"/>
            <a:ext cx="9423239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2. Формулировка этапа: Кластерный анализ диагностики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4704" y="2655505"/>
            <a:ext cx="1971687" cy="723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Потребность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12184" y="2655505"/>
            <a:ext cx="9336478" cy="7455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вопрос): потребность в анализе диагностики </a:t>
            </a:r>
          </a:p>
        </p:txBody>
      </p:sp>
      <p:pic>
        <p:nvPicPr>
          <p:cNvPr id="20" name="Picture 12" descr="Учитель – Бесплатные иконки: люд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04" y="1869169"/>
            <a:ext cx="720394" cy="7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94703" y="3690131"/>
            <a:ext cx="1971688" cy="211212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Действия</a:t>
            </a:r>
          </a:p>
        </p:txBody>
      </p:sp>
      <p:pic>
        <p:nvPicPr>
          <p:cNvPr id="18" name="Picture 6" descr="Руководство. Педагогический (научно-педагогический) состав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51" y="1801909"/>
            <a:ext cx="702672" cy="79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314222" y="3671581"/>
            <a:ext cx="9334440" cy="5602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Формулировки действий педагога: ожидает результата диагностики, проводит самоанализ деятельности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17235" y="4334444"/>
            <a:ext cx="5955908" cy="6588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Формулировки действий регионального методиста: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12184" y="5135716"/>
            <a:ext cx="5960959" cy="66654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Формулировки действий ММС/МОУО</a:t>
            </a:r>
          </a:p>
        </p:txBody>
      </p:sp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4EC743A6-2591-4A0D-A84E-DDE1FA2AC6ED}"/>
              </a:ext>
            </a:extLst>
          </p:cNvPr>
          <p:cNvSpPr/>
          <p:nvPr/>
        </p:nvSpPr>
        <p:spPr>
          <a:xfrm>
            <a:off x="8403770" y="4342616"/>
            <a:ext cx="188687" cy="1574674"/>
          </a:xfrm>
          <a:prstGeom prst="rightBrace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B1457B-1063-41D6-9174-933139482BEF}"/>
              </a:ext>
            </a:extLst>
          </p:cNvPr>
          <p:cNvSpPr txBox="1"/>
          <p:nvPr/>
        </p:nvSpPr>
        <p:spPr>
          <a:xfrm>
            <a:off x="9013371" y="4513943"/>
            <a:ext cx="2635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Обрабатывают и анализируют результаты диагностики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342" y="5728203"/>
            <a:ext cx="1863801" cy="126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9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6" descr="Free Business Team Building Illustration (AI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9" b="9364"/>
          <a:stretch/>
        </p:blipFill>
        <p:spPr bwMode="auto">
          <a:xfrm>
            <a:off x="702773" y="1695551"/>
            <a:ext cx="1036575" cy="64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23276" r="23348" b="22516"/>
          <a:stretch/>
        </p:blipFill>
        <p:spPr>
          <a:xfrm>
            <a:off x="1447868" y="5917290"/>
            <a:ext cx="624112" cy="730172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062" y="5943036"/>
            <a:ext cx="3206120" cy="76251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03" t="22200" r="22790" b="25594"/>
          <a:stretch/>
        </p:blipFill>
        <p:spPr>
          <a:xfrm>
            <a:off x="2225423" y="5917290"/>
            <a:ext cx="980639" cy="703348"/>
          </a:xfrm>
          <a:prstGeom prst="rect">
            <a:avLst/>
          </a:prstGeom>
        </p:spPr>
      </p:pic>
      <p:pic>
        <p:nvPicPr>
          <p:cNvPr id="5" name="Рисунок 4" descr="https://edulife.iro38.ru/wp-content/uploads/2022/07/%D0%BB%D0%BE%D0%B3%D0%BE-%D0%B0%D0%B2%D0%B3-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8" y="6003027"/>
            <a:ext cx="874643" cy="64253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7964624" y="6097418"/>
            <a:ext cx="4227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Проектная сессия «Механизм работы РМА Иркутской области», 18.08.2022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4704" y="695966"/>
            <a:ext cx="11453958" cy="817794"/>
          </a:xfrm>
          <a:prstGeom prst="rect">
            <a:avLst/>
          </a:prstGeom>
          <a:solidFill>
            <a:srgbClr val="393C55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Акцент №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6418" y="171369"/>
            <a:ext cx="159077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2000" b="1" dirty="0"/>
              <a:t>Карта процессов акцента (выявление потребностей)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25423" y="1533114"/>
            <a:ext cx="9423239" cy="8135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3. Формулировка этапа: траектория ИОМ (индивидуального образовательного маршрута) педагога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4704" y="2655505"/>
            <a:ext cx="1971687" cy="723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Потребность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8803" y="2392293"/>
            <a:ext cx="9336478" cy="7455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Формулировка потребности педагога (ключевой вопрос): определение перспективы работы через создание ИОМ</a:t>
            </a:r>
          </a:p>
        </p:txBody>
      </p:sp>
      <p:pic>
        <p:nvPicPr>
          <p:cNvPr id="20" name="Picture 12" descr="Учитель – Бесплатные иконки: люд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04" y="1869169"/>
            <a:ext cx="720394" cy="72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94703" y="3690131"/>
            <a:ext cx="1971688" cy="211212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Действия</a:t>
            </a:r>
          </a:p>
        </p:txBody>
      </p:sp>
      <p:pic>
        <p:nvPicPr>
          <p:cNvPr id="18" name="Picture 6" descr="Руководство. Педагогический (научно-педагогический) состав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751" y="1801909"/>
            <a:ext cx="702672" cy="79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2305890" y="3918652"/>
            <a:ext cx="3993310" cy="7815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Формулировки действий регионального методиста: консультирование ИОМ педагога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05888" y="4865152"/>
            <a:ext cx="3993311" cy="78157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Формулировки действий ММС/МОУО: сопровождение ИОМ педагога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3514D975-B26D-473E-86E8-1E196AE9CC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568612"/>
              </p:ext>
            </p:extLst>
          </p:nvPr>
        </p:nvGraphicFramePr>
        <p:xfrm>
          <a:off x="6932458" y="2489046"/>
          <a:ext cx="6570738" cy="3513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337" y="5607800"/>
            <a:ext cx="1993064" cy="134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732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1127</Words>
  <Application>Microsoft Office PowerPoint</Application>
  <PresentationFormat>Широкоэкранный</PresentationFormat>
  <Paragraphs>207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Наташечка</dc:creator>
  <cp:lastModifiedBy>Пользователь</cp:lastModifiedBy>
  <cp:revision>35</cp:revision>
  <dcterms:created xsi:type="dcterms:W3CDTF">2022-08-16T20:35:08Z</dcterms:created>
  <dcterms:modified xsi:type="dcterms:W3CDTF">2022-09-21T04:43:09Z</dcterms:modified>
</cp:coreProperties>
</file>