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iNCKC6Z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hello_html_m1f43ae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9" y="1700808"/>
            <a:ext cx="899591" cy="1282733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0" y="260648"/>
            <a:ext cx="7020272" cy="46085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КЛУБ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МОЛОДЫХ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ПЕДАГОГОВ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«ФАКЕЛ»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сов мол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120" y="260648"/>
            <a:ext cx="4644516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3429000"/>
            <a:ext cx="2516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Районный КВН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дежда\Desktop\сов мол\g2zYP7RA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4031094" cy="30233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52292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Фестиваль открытых уроков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73734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сегодня\2016-09-14_22-56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233152" cy="462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73734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сегодня\2016-09-14_22-55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19691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56a987089ff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67" cy="68630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Ф</a:t>
            </a:r>
            <a:r>
              <a:rPr lang="ru-RU" sz="3600" dirty="0" smtClean="0">
                <a:latin typeface="Segoe Print" pitchFamily="2" charset="0"/>
              </a:rPr>
              <a:t>антазия и творчество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00808"/>
            <a:ext cx="806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А</a:t>
            </a:r>
            <a:r>
              <a:rPr lang="ru-RU" sz="3600" dirty="0" smtClean="0">
                <a:latin typeface="Segoe Print" pitchFamily="2" charset="0"/>
              </a:rPr>
              <a:t>ктивность и трудолюбие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132856"/>
            <a:ext cx="878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К</a:t>
            </a:r>
            <a:r>
              <a:rPr lang="ru-RU" sz="3600" dirty="0" smtClean="0">
                <a:latin typeface="Segoe Print" pitchFamily="2" charset="0"/>
              </a:rPr>
              <a:t>расота души и полет мысли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564904"/>
            <a:ext cx="660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Е</a:t>
            </a:r>
            <a:r>
              <a:rPr lang="ru-RU" sz="3600" dirty="0" smtClean="0">
                <a:latin typeface="Segoe Print" pitchFamily="2" charset="0"/>
              </a:rPr>
              <a:t>динство слова и дела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068960"/>
            <a:ext cx="5013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Л</a:t>
            </a:r>
            <a:r>
              <a:rPr lang="ru-RU" sz="3600" dirty="0" smtClean="0">
                <a:latin typeface="Segoe Print" pitchFamily="2" charset="0"/>
              </a:rPr>
              <a:t>юбовь к детям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85850" y="733425"/>
            <a:ext cx="6438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факел - это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ТАК ВСЕ НАЧИНАЛОСЬ…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67700" cy="2039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         </a:t>
            </a:r>
            <a:r>
              <a:rPr lang="ru-RU" sz="4000" b="1">
                <a:solidFill>
                  <a:srgbClr val="CC3300"/>
                </a:solidFill>
                <a:latin typeface="Arial Black" pitchFamily="34" charset="0"/>
              </a:rPr>
              <a:t>13 февраля 2003 года</a:t>
            </a:r>
            <a:r>
              <a:rPr lang="ru-RU" sz="3200"/>
              <a:t>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/>
              <a:t> день создания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/>
              <a:t>Педагогического клуба</a:t>
            </a:r>
          </a:p>
          <a:p>
            <a:pPr algn="ctr">
              <a:buFont typeface="Wingdings" pitchFamily="2" charset="2"/>
              <a:buNone/>
            </a:pPr>
            <a:endParaRPr lang="ru-RU" sz="3600" b="1"/>
          </a:p>
        </p:txBody>
      </p:sp>
      <p:pic>
        <p:nvPicPr>
          <p:cNvPr id="112646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997200"/>
            <a:ext cx="5545138" cy="3665538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iQ8EGX6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476673"/>
            <a:ext cx="8352928" cy="7758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ЦЕЛЬ ДЕЯТЕЛЬНОСТИ КЛУБА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6624638" cy="25208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</a:rPr>
              <a:t>совершенствование педагогического мастерства молодых педагогов</a:t>
            </a:r>
          </a:p>
          <a:p>
            <a:pPr>
              <a:buFont typeface="Wingdings" pitchFamily="2" charset="2"/>
              <a:buNone/>
            </a:pPr>
            <a:endParaRPr lang="ru-RU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</a:rPr>
              <a:t>содействие профессиональной и социальной адаптации молодых специалистов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gray">
          <a:xfrm>
            <a:off x="467544" y="4365104"/>
            <a:ext cx="6408712" cy="19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 dirty="0">
              <a:effectLst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>
                <a:effectLst/>
                <a:latin typeface="Times New Roman" pitchFamily="18" charset="0"/>
              </a:rPr>
              <a:t>создание условий для развития реализации профессионального потенциала молодых специалистов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дежда\Desktop\фото\учитель года\om2ns9O8L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746404" cy="183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08175" y="2708275"/>
            <a:ext cx="4105275" cy="504825"/>
            <a:chOff x="1258" y="1081"/>
            <a:chExt cx="3156" cy="320"/>
          </a:xfrm>
        </p:grpSpPr>
        <p:sp>
          <p:nvSpPr>
            <p:cNvPr id="122941" name="Oval 61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2" name="AutoShape 62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1800" b="0">
              <a:effectLst/>
            </a:endParaRP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16013" y="5734050"/>
            <a:ext cx="5010150" cy="508000"/>
            <a:chOff x="891" y="1175"/>
            <a:chExt cx="3156" cy="32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22893" name="Oval 1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894" name="AutoShape 1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2895" name="Oval 1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6" name="Oval 1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51050" y="3716338"/>
            <a:ext cx="5010150" cy="508000"/>
            <a:chOff x="1258" y="1081"/>
            <a:chExt cx="3156" cy="320"/>
          </a:xfrm>
        </p:grpSpPr>
        <p:sp>
          <p:nvSpPr>
            <p:cNvPr id="122903" name="Oval 23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05" name="Oval 25"/>
          <p:cNvSpPr>
            <a:spLocks noChangeArrowheads="1"/>
          </p:cNvSpPr>
          <p:nvPr/>
        </p:nvSpPr>
        <p:spPr bwMode="gray">
          <a:xfrm>
            <a:off x="2124075" y="3789363"/>
            <a:ext cx="360363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116013" y="1773238"/>
            <a:ext cx="5010150" cy="508000"/>
            <a:chOff x="891" y="1175"/>
            <a:chExt cx="3156" cy="320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22909" name="Oval 29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10" name="AutoShape 30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2911" name="Oval 31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12" name="Oval 32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1692275" y="1773238"/>
            <a:ext cx="5241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Конкурсы, конференции, фестивали</a:t>
            </a:r>
            <a:endParaRPr lang="en-US" sz="2400" b="0" dirty="0">
              <a:effectLst/>
              <a:latin typeface="Times New Roman" pitchFamily="18" charset="0"/>
            </a:endParaRP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2424113" y="3716338"/>
            <a:ext cx="671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>
                <a:effectLst/>
                <a:latin typeface="Times New Roman" pitchFamily="18" charset="0"/>
              </a:rPr>
              <a:t>Областной слет молодых педагогов</a:t>
            </a:r>
            <a:endParaRPr lang="en-US" sz="2400" b="0">
              <a:effectLst/>
              <a:latin typeface="Times New Roman" pitchFamily="18" charset="0"/>
            </a:endParaRP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1476375" y="5734050"/>
            <a:ext cx="6732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dirty="0">
                <a:effectLst/>
                <a:latin typeface="Times New Roman" pitchFamily="18" charset="0"/>
              </a:rPr>
              <a:t>Областной образовательный форум</a:t>
            </a:r>
            <a:endParaRPr lang="en-US" sz="2400" b="0" dirty="0">
              <a:effectLst/>
              <a:latin typeface="Times New Roman" pitchFamily="18" charset="0"/>
            </a:endParaRPr>
          </a:p>
        </p:txBody>
      </p:sp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2424113" y="2708275"/>
            <a:ext cx="671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>
                <a:effectLst/>
                <a:latin typeface="Times New Roman" pitchFamily="18" charset="0"/>
              </a:rPr>
              <a:t>Учитель года</a:t>
            </a:r>
            <a:endParaRPr lang="en-US" sz="2400">
              <a:effectLst/>
              <a:latin typeface="Times New Roman" pitchFamily="18" charset="0"/>
            </a:endParaRP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051050" y="4652963"/>
            <a:ext cx="4105275" cy="503237"/>
            <a:chOff x="1258" y="1081"/>
            <a:chExt cx="3156" cy="320"/>
          </a:xfrm>
        </p:grpSpPr>
        <p:sp>
          <p:nvSpPr>
            <p:cNvPr id="122944" name="Oval 64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5" name="AutoShape 65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47" name="Rectangle 67"/>
          <p:cNvSpPr>
            <a:spLocks noGrp="1" noChangeArrowheads="1"/>
          </p:cNvSpPr>
          <p:nvPr>
            <p:ph type="title"/>
          </p:nvPr>
        </p:nvSpPr>
        <p:spPr>
          <a:xfrm>
            <a:off x="323528" y="609600"/>
            <a:ext cx="8496622" cy="8032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ПОДДЕРЖКА </a:t>
            </a:r>
            <a:br>
              <a:rPr lang="ru-RU" b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МОЛОДЫХ ПЕДАГОГОВ</a:t>
            </a: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2627313" y="4652963"/>
            <a:ext cx="671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dirty="0">
                <a:effectLst/>
                <a:latin typeface="Times New Roman" pitchFamily="18" charset="0"/>
              </a:rPr>
              <a:t>Инновационные проекты, программы</a:t>
            </a:r>
            <a:endParaRPr lang="en-US" sz="2400" b="0" dirty="0">
              <a:effectLst/>
              <a:latin typeface="Times New Roman" pitchFamily="18" charset="0"/>
            </a:endParaRPr>
          </a:p>
        </p:txBody>
      </p:sp>
      <p:sp>
        <p:nvSpPr>
          <p:cNvPr id="122938" name="Oval 58"/>
          <p:cNvSpPr>
            <a:spLocks noChangeArrowheads="1"/>
          </p:cNvSpPr>
          <p:nvPr/>
        </p:nvSpPr>
        <p:spPr bwMode="gray">
          <a:xfrm>
            <a:off x="1908175" y="2781300"/>
            <a:ext cx="360363" cy="4079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6" name="Oval 66"/>
          <p:cNvSpPr>
            <a:spLocks noChangeArrowheads="1"/>
          </p:cNvSpPr>
          <p:nvPr/>
        </p:nvSpPr>
        <p:spPr bwMode="gray">
          <a:xfrm>
            <a:off x="2051050" y="4724400"/>
            <a:ext cx="3603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 descr="C:\Users\Надежда\Desktop\мероприятия\смс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249">
            <a:off x="7614608" y="4638289"/>
            <a:ext cx="1224136" cy="217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Надежда\Desktop\мероприятия\смс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0548" flipH="1">
            <a:off x="0" y="3068960"/>
            <a:ext cx="20127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Desktop\56b56d9398d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52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Print" pitchFamily="2" charset="0"/>
              </a:rPr>
              <a:t>Обмен опытом</a:t>
            </a:r>
            <a:endParaRPr lang="ru-RU" sz="4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123" name="Picture 3" descr="C:\Users\Надежда\Desktop\сегодня\Новая папка\круглый ст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455585" cy="2297541"/>
          </a:xfrm>
          <a:prstGeom prst="rect">
            <a:avLst/>
          </a:prstGeom>
          <a:noFill/>
        </p:spPr>
      </p:pic>
      <p:pic>
        <p:nvPicPr>
          <p:cNvPr id="5124" name="Picture 4" descr="C:\Users\Надежда\Desktop\сегодня\Новая папка\мастер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600400" cy="2260700"/>
          </a:xfrm>
          <a:prstGeom prst="rect">
            <a:avLst/>
          </a:prstGeom>
          <a:noFill/>
        </p:spPr>
      </p:pic>
      <p:pic>
        <p:nvPicPr>
          <p:cNvPr id="5125" name="Picture 5" descr="C:\Users\Надежда\Desktop\мероприятия\смс\DZo4GYzMP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164656" cy="2108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4293096"/>
            <a:ext cx="338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Областной семинар «Мастерская классного</a:t>
            </a:r>
          </a:p>
          <a:p>
            <a:pPr algn="ctr"/>
            <a:r>
              <a:rPr lang="ru-RU" b="1" i="1" dirty="0" smtClean="0"/>
              <a:t>Руководителя»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789040"/>
            <a:ext cx="49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Районный конкурс «Спешите делать добро»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Квест</a:t>
            </a:r>
            <a:r>
              <a:rPr lang="ru-RU" b="1" dirty="0" smtClean="0"/>
              <a:t> «ЕГЭ»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56b56d9398d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476672"/>
            <a:ext cx="4838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</a:rPr>
              <a:t>Обмен опытом</a:t>
            </a:r>
            <a:endParaRPr lang="ru-RU" sz="4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Надежда\Desktop\сегодня\Новая папка\Саян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815432" cy="2111574"/>
          </a:xfrm>
          <a:prstGeom prst="rect">
            <a:avLst/>
          </a:prstGeom>
          <a:noFill/>
        </p:spPr>
      </p:pic>
      <p:pic>
        <p:nvPicPr>
          <p:cNvPr id="6147" name="Picture 3" descr="C:\Users\Надежда\Desktop\сегодня\Новая папка\летняя 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454036" cy="2296394"/>
          </a:xfrm>
          <a:prstGeom prst="rect">
            <a:avLst/>
          </a:prstGeom>
          <a:noFill/>
        </p:spPr>
      </p:pic>
      <p:pic>
        <p:nvPicPr>
          <p:cNvPr id="6148" name="Picture 4" descr="C:\Users\Надежда\Desktop\сегодня\Новая папка\слет в усольском район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4077072"/>
            <a:ext cx="3822238" cy="25411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149080"/>
            <a:ext cx="410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Летняя школа молодого педагога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908720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Г. Саянск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645024"/>
            <a:ext cx="461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База «Хайта» межмуниципальный слет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Надежда\Desktop\56b56d9398d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Надежда\Desktop\сегодня\Новая папка\ледовый пере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12440" cy="3009330"/>
          </a:xfrm>
          <a:prstGeom prst="rect">
            <a:avLst/>
          </a:prstGeom>
          <a:noFill/>
        </p:spPr>
      </p:pic>
      <p:pic>
        <p:nvPicPr>
          <p:cNvPr id="7172" name="Picture 4" descr="C:\Users\Надежда\Desktop\фото\136___09\IMG_34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3323861" cy="2492896"/>
          </a:xfrm>
          <a:prstGeom prst="rect">
            <a:avLst/>
          </a:prstGeom>
          <a:noFill/>
        </p:spPr>
      </p:pic>
      <p:pic>
        <p:nvPicPr>
          <p:cNvPr id="7173" name="Picture 5" descr="C:\Users\Надежда\Desktop\сегодня\Новая папка\фотоконкур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933056"/>
            <a:ext cx="4373415" cy="23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3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Слет в </a:t>
            </a:r>
            <a:r>
              <a:rPr lang="ru-RU" b="1" i="1" dirty="0" err="1" smtClean="0"/>
              <a:t>Эхирит-Булагатском</a:t>
            </a:r>
            <a:r>
              <a:rPr lang="ru-RU" b="1" i="1" dirty="0" smtClean="0"/>
              <a:t> районе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501008"/>
            <a:ext cx="19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Ледовый переход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64533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Итоги фотоконкурса «</a:t>
            </a:r>
            <a:r>
              <a:rPr lang="ru-RU" b="1" i="1" dirty="0" err="1" smtClean="0"/>
              <a:t>Я-педагог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партакиада\101D3200\DSC_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791654" cy="2521046"/>
          </a:xfrm>
          <a:prstGeom prst="rect">
            <a:avLst/>
          </a:prstGeom>
          <a:noFill/>
        </p:spPr>
      </p:pic>
      <p:pic>
        <p:nvPicPr>
          <p:cNvPr id="1027" name="Picture 3" descr="F:\спартакиада\101D3200\DSC_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77072"/>
            <a:ext cx="3609954" cy="2400177"/>
          </a:xfrm>
          <a:prstGeom prst="rect">
            <a:avLst/>
          </a:prstGeom>
          <a:noFill/>
        </p:spPr>
      </p:pic>
      <p:pic>
        <p:nvPicPr>
          <p:cNvPr id="1028" name="Picture 4" descr="F:\спартакиада\101D3200\DSC_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608052" cy="2398912"/>
          </a:xfrm>
          <a:prstGeom prst="rect">
            <a:avLst/>
          </a:prstGeom>
          <a:noFill/>
        </p:spPr>
      </p:pic>
      <p:pic>
        <p:nvPicPr>
          <p:cNvPr id="1029" name="Picture 5" descr="F:\спартакиада\101D3200\DSC_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3690426" cy="24536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3068960"/>
            <a:ext cx="671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Межмуниципальная спартакиада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ТАК ВСЕ НАЧИНАЛОСЬ…</vt:lpstr>
      <vt:lpstr>ЦЕЛЬ ДЕЯТЕЛЬНОСТИ КЛУБА</vt:lpstr>
      <vt:lpstr>ПОДДЕРЖКА  МОЛОДЫХ ПЕДАГОГОВ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7</cp:revision>
  <dcterms:created xsi:type="dcterms:W3CDTF">2016-09-14T14:45:18Z</dcterms:created>
  <dcterms:modified xsi:type="dcterms:W3CDTF">2019-10-29T15:14:40Z</dcterms:modified>
</cp:coreProperties>
</file>