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093E9F59-E826-49FB-9A35-73F3134A585F}" type="datetimeFigureOut">
              <a:rPr lang="ru-RU" smtClean="0"/>
              <a:t>16.01.2015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67B3C587-DAC9-48BB-823D-BD500BD7FA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Ноябрь </a:t>
            </a:r>
          </a:p>
          <a:p>
            <a:r>
              <a:rPr lang="ru-RU" dirty="0" smtClean="0"/>
              <a:t>2014 год.</a:t>
            </a:r>
          </a:p>
          <a:p>
            <a:r>
              <a:rPr lang="ru-RU" dirty="0" smtClean="0"/>
              <a:t>Заместитель директора Клименко А.В.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1129030" algn="l"/>
              </a:tabLs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ИТОГИ</a:t>
            </a:r>
            <a:r>
              <a:rPr lang="ru-RU" dirty="0" smtClean="0">
                <a:effectLst/>
                <a:latin typeface="Times New Roman"/>
                <a:ea typeface="Times New Roman"/>
              </a:rPr>
              <a:t/>
            </a:r>
            <a:br>
              <a:rPr lang="ru-RU" dirty="0" smtClean="0">
                <a:effectLst/>
                <a:latin typeface="Times New Roman"/>
                <a:ea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</a:rPr>
              <a:t> акции «Память пылающих лет»</a:t>
            </a:r>
            <a:r>
              <a:rPr lang="ru-RU" dirty="0" smtClean="0">
                <a:effectLst/>
                <a:latin typeface="Times New Roman"/>
                <a:ea typeface="Times New Roman"/>
              </a:rPr>
              <a:t/>
            </a:r>
            <a:br>
              <a:rPr lang="ru-RU" dirty="0" smtClean="0">
                <a:effectLst/>
                <a:latin typeface="Times New Roman"/>
                <a:ea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</a:rPr>
              <a:t> областного проекта </a:t>
            </a:r>
            <a:br>
              <a:rPr lang="ru-RU" b="1" dirty="0" smtClean="0">
                <a:effectLst/>
                <a:latin typeface="Times New Roman"/>
                <a:ea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</a:rPr>
              <a:t> «70 памятных лет»</a:t>
            </a:r>
            <a:r>
              <a:rPr lang="ru-RU" dirty="0" smtClean="0">
                <a:effectLst/>
                <a:latin typeface="Times New Roman"/>
                <a:ea typeface="Times New Roman"/>
              </a:rPr>
              <a:t/>
            </a:r>
            <a:br>
              <a:rPr lang="ru-RU" dirty="0" smtClean="0">
                <a:effectLst/>
                <a:latin typeface="Times New Roman"/>
                <a:ea typeface="Times New Roman"/>
              </a:rPr>
            </a:br>
            <a:r>
              <a:rPr lang="ru-RU" b="1" dirty="0" smtClean="0">
                <a:effectLst/>
                <a:latin typeface="Times New Roman"/>
                <a:ea typeface="Times New Roman"/>
              </a:rPr>
              <a:t>МОУ «Новомальтинская СОШ №13».</a:t>
            </a:r>
            <a:r>
              <a:rPr lang="ru-RU" dirty="0" smtClean="0">
                <a:effectLst/>
                <a:latin typeface="Times New Roman"/>
                <a:ea typeface="Times New Roman"/>
              </a:rPr>
              <a:t/>
            </a:r>
            <a:br>
              <a:rPr lang="ru-RU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5421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Срок реализации: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октябрь 2014 — 5 ноября 2014 года	</a:t>
            </a:r>
            <a:endParaRPr lang="ru-RU" sz="2400" dirty="0" smtClean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u="sng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I</a:t>
            </a:r>
            <a:r>
              <a:rPr lang="ru-RU" u="sng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 этап (подготовительный)   1-5 октября  2014 года</a:t>
            </a:r>
            <a:endParaRPr lang="ru-RU" sz="2800" dirty="0" smtClean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/>
              <a:buChar char=""/>
            </a:pPr>
            <a:r>
              <a:rPr lang="ru-RU" sz="2100" kern="50" dirty="0" smtClean="0">
                <a:solidFill>
                  <a:srgbClr val="0070C0"/>
                </a:solidFill>
                <a:effectLst/>
                <a:latin typeface="Times New Roman"/>
                <a:ea typeface="SimSun"/>
                <a:cs typeface="font203"/>
              </a:rPr>
              <a:t>Создание инициативной группы, состоящей из: заместителя директора педагога по истории, физической культуры, библиотекаря и Совета лидеров, для помощи в организации проекта.</a:t>
            </a:r>
            <a:endParaRPr lang="ru-RU" sz="1600" kern="50" dirty="0" smtClean="0">
              <a:solidFill>
                <a:srgbClr val="0070C0"/>
              </a:solidFill>
              <a:effectLst/>
              <a:latin typeface="Symbol"/>
              <a:ea typeface="SimSun"/>
              <a:cs typeface="font203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/>
              <a:buChar char=""/>
            </a:pPr>
            <a:r>
              <a:rPr lang="ru-RU" sz="2100" kern="50" dirty="0" smtClean="0">
                <a:solidFill>
                  <a:srgbClr val="0070C0"/>
                </a:solidFill>
                <a:effectLst/>
                <a:latin typeface="Times New Roman"/>
                <a:ea typeface="SimSun"/>
                <a:cs typeface="font203"/>
              </a:rPr>
              <a:t>Разработка плана работы по реализации проекта.</a:t>
            </a:r>
            <a:endParaRPr lang="ru-RU" sz="1600" kern="50" dirty="0" smtClean="0">
              <a:solidFill>
                <a:srgbClr val="0070C0"/>
              </a:solidFill>
              <a:effectLst/>
              <a:latin typeface="Symbol"/>
              <a:ea typeface="SimSun"/>
              <a:cs typeface="font203"/>
            </a:endParaRPr>
          </a:p>
          <a:p>
            <a:pPr algn="just">
              <a:spcAft>
                <a:spcPts val="0"/>
              </a:spcAft>
            </a:pPr>
            <a:r>
              <a:rPr lang="ru-RU" b="1" u="sng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II этап (основной) </a:t>
            </a:r>
            <a:endParaRPr lang="ru-RU" sz="2800" dirty="0" smtClean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       </a:t>
            </a:r>
            <a:r>
              <a:rPr lang="ru-RU" sz="21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Сбор участников проекта, игра.</a:t>
            </a:r>
            <a:endParaRPr lang="ru-RU" sz="1900" dirty="0" smtClean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b="1" u="sng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III</a:t>
            </a:r>
            <a:r>
              <a:rPr lang="ru-RU" b="1" u="sng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этап (заключительный) 1-5 Ноября 2014 года.</a:t>
            </a:r>
            <a:endParaRPr lang="ru-RU" sz="2800" dirty="0" smtClean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  <a:p>
            <a:pPr lvl="0" algn="just">
              <a:lnSpc>
                <a:spcPct val="115000"/>
              </a:lnSpc>
              <a:buFont typeface="Wingdings"/>
              <a:buChar char=""/>
            </a:pPr>
            <a:r>
              <a:rPr lang="ru-RU" sz="2100" kern="50" dirty="0" smtClean="0">
                <a:solidFill>
                  <a:srgbClr val="0070C0"/>
                </a:solidFill>
                <a:effectLst/>
                <a:latin typeface="Times New Roman"/>
                <a:ea typeface="SimSun"/>
                <a:cs typeface="font203"/>
              </a:rPr>
              <a:t>Анализ  реализации проекта.</a:t>
            </a:r>
            <a:endParaRPr lang="ru-RU" sz="1600" kern="50" dirty="0" smtClean="0">
              <a:solidFill>
                <a:srgbClr val="0070C0"/>
              </a:solidFill>
              <a:effectLst/>
              <a:latin typeface="Symbol"/>
              <a:ea typeface="SimSun"/>
              <a:cs typeface="font203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Times New Roman"/>
                <a:ea typeface="Times New Roman"/>
              </a:rPr>
              <a:t>«70 памятных лет»</a:t>
            </a:r>
            <a:r>
              <a:rPr lang="ru-RU" sz="4000" dirty="0">
                <a:solidFill>
                  <a:srgbClr val="FFFF00"/>
                </a:solidFill>
                <a:latin typeface="Times New Roman"/>
                <a:ea typeface="Times New Roman"/>
              </a:rPr>
              <a:t/>
            </a:r>
            <a:br>
              <a:rPr lang="ru-RU" sz="4000" dirty="0">
                <a:solidFill>
                  <a:srgbClr val="FFFF00"/>
                </a:solidFill>
                <a:latin typeface="Times New Roman"/>
                <a:ea typeface="Times New Roman"/>
              </a:rPr>
            </a:b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07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СЛ\фото акция 70 пылающих лет\DSCN51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692228" cy="276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effectLst/>
                <a:latin typeface="Times New Roman"/>
                <a:ea typeface="Times New Roman"/>
              </a:rPr>
              <a:t>Сбор участников состоялся в актовом зале, задействовано – 13 педагогов,  </a:t>
            </a:r>
            <a:br>
              <a:rPr lang="ru-RU" sz="2400" dirty="0" smtClean="0">
                <a:effectLst/>
                <a:latin typeface="Times New Roman"/>
                <a:ea typeface="Times New Roman"/>
              </a:rPr>
            </a:br>
            <a:r>
              <a:rPr lang="ru-RU" sz="2400" dirty="0" smtClean="0">
                <a:effectLst/>
                <a:latin typeface="Times New Roman"/>
                <a:ea typeface="Times New Roman"/>
              </a:rPr>
              <a:t>3 </a:t>
            </a:r>
            <a:r>
              <a:rPr lang="ru-RU" sz="2400" dirty="0" err="1" smtClean="0">
                <a:effectLst/>
                <a:latin typeface="Times New Roman"/>
                <a:ea typeface="Times New Roman"/>
              </a:rPr>
              <a:t>игротехника</a:t>
            </a:r>
            <a:r>
              <a:rPr lang="ru-RU" sz="2400" dirty="0" smtClean="0">
                <a:latin typeface="Times New Roman"/>
                <a:ea typeface="Times New Roman"/>
              </a:rPr>
              <a:t>, учащиеся 5-10 классов</a:t>
            </a:r>
            <a:endParaRPr lang="ru-RU" sz="2400" dirty="0"/>
          </a:p>
        </p:txBody>
      </p:sp>
      <p:pic>
        <p:nvPicPr>
          <p:cNvPr id="2052" name="Picture 4" descr="C:\Documents and Settings\ADMIN\Рабочий стол\СЛ\фото акция 70 пылающих лет\DSCN51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96952"/>
            <a:ext cx="451199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350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СЛ\фото акция 70 пылающих лет\DSCN51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8482">
            <a:off x="479983" y="1163103"/>
            <a:ext cx="3401934" cy="255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Представление команд (название, эмблема, девиз)</a:t>
            </a:r>
            <a:endParaRPr lang="ru-RU" sz="3200" dirty="0"/>
          </a:p>
        </p:txBody>
      </p:sp>
      <p:pic>
        <p:nvPicPr>
          <p:cNvPr id="3077" name="Picture 5" descr="C:\Documents and Settings\ADMIN\Рабочий стол\СЛ\фото акция 70 пылающих лет\DSCN51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9201">
            <a:off x="263341" y="3398671"/>
            <a:ext cx="4086898" cy="306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\Рабочий стол\СЛ\фото акция 70 пылающих лет\DSCN51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5597">
            <a:off x="4911847" y="1469936"/>
            <a:ext cx="364799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\Рабочий стол\СЛ\фото акция 70 пылающих лет\DSCN51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425">
            <a:off x="4557667" y="3681590"/>
            <a:ext cx="3750129" cy="287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988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СЛ\фото акция 70 пылающих лет\DSCN51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6368">
            <a:off x="502397" y="1367935"/>
            <a:ext cx="3530693" cy="264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Уникальные театрализованные постановки.</a:t>
            </a:r>
            <a:endParaRPr lang="ru-RU" sz="2800" b="1" dirty="0"/>
          </a:p>
        </p:txBody>
      </p:sp>
      <p:pic>
        <p:nvPicPr>
          <p:cNvPr id="4099" name="Picture 3" descr="C:\Documents and Settings\ADMIN\Рабочий стол\СЛ\фото акция 70 пылающих лет\DSCN51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645024"/>
            <a:ext cx="3743991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ADMIN\Рабочий стол\СЛ\фото акция 70 пылающих лет\DSCN51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3725">
            <a:off x="4798032" y="1617061"/>
            <a:ext cx="3672408" cy="275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462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СЛ\фото акция 70 пылающих лет\DSCN51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6512">
            <a:off x="375398" y="1321285"/>
            <a:ext cx="2924143" cy="219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600" kern="50" dirty="0" smtClean="0">
                <a:latin typeface="Times New Roman"/>
                <a:ea typeface="SimSun"/>
                <a:cs typeface="font203"/>
              </a:rPr>
              <a:t>Станции</a:t>
            </a:r>
            <a:r>
              <a:rPr lang="ru-RU" sz="1600" kern="50" dirty="0" smtClean="0">
                <a:effectLst/>
                <a:latin typeface="Times New Roman"/>
                <a:ea typeface="SimSun"/>
                <a:cs typeface="font203"/>
              </a:rPr>
              <a:t>: техническая, эшелонная, фронтовая, историческая, героическая, наградная, спортивная, картографическая, шифровальная, привал.</a:t>
            </a:r>
            <a:r>
              <a:rPr lang="ru-RU" sz="1600" kern="50" dirty="0">
                <a:ea typeface="SimSun"/>
                <a:cs typeface="font203"/>
              </a:rPr>
              <a:t/>
            </a:r>
            <a:br>
              <a:rPr lang="ru-RU" sz="1600" kern="50" dirty="0">
                <a:ea typeface="SimSun"/>
                <a:cs typeface="font203"/>
              </a:rPr>
            </a:br>
            <a:endParaRPr lang="ru-RU" sz="1600" dirty="0"/>
          </a:p>
        </p:txBody>
      </p:sp>
      <p:pic>
        <p:nvPicPr>
          <p:cNvPr id="5123" name="Picture 3" descr="C:\Documents and Settings\ADMIN\Рабочий стол\СЛ\фото акция 70 пылающих лет\DSCN51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9198">
            <a:off x="5476055" y="1779515"/>
            <a:ext cx="3312368" cy="248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Documents and Settings\ADMIN\Рабочий стол\СЛ\фото акция 70 пылающих лет\DSCN51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13870"/>
            <a:ext cx="3168352" cy="237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ADMIN\Рабочий стол\СЛ\фото акция 70 пылающих лет\DSCN51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3420380" cy="25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ADMIN\Рабочий стол\СЛ\фото акция 70 пылающих лет\DSCN517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685871"/>
            <a:ext cx="2970330" cy="222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47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СЛ\фото акция 70 пылающих лет\DSCN51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7717">
            <a:off x="514240" y="1751498"/>
            <a:ext cx="3678385" cy="275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400" b="1" i="1" kern="50" dirty="0" smtClean="0">
                <a:effectLst/>
                <a:latin typeface="Times New Roman"/>
                <a:ea typeface="SimSun"/>
                <a:cs typeface="font203"/>
              </a:rPr>
              <a:t>В финале игры, команды - победители: </a:t>
            </a:r>
            <a:r>
              <a:rPr lang="ru-RU" sz="1200" kern="50" dirty="0" smtClean="0">
                <a:ea typeface="SimSun"/>
                <a:cs typeface="font203"/>
              </a:rPr>
              <a:t/>
            </a:r>
            <a:br>
              <a:rPr lang="ru-RU" sz="1200" kern="50" dirty="0" smtClean="0">
                <a:ea typeface="SimSun"/>
                <a:cs typeface="font203"/>
              </a:rPr>
            </a:br>
            <a:r>
              <a:rPr lang="ru-RU" sz="1200" kern="50" dirty="0" smtClean="0">
                <a:ea typeface="SimSun"/>
                <a:cs typeface="font203"/>
              </a:rPr>
              <a:t>10 </a:t>
            </a:r>
            <a:r>
              <a:rPr lang="ru-RU" sz="1200" kern="50" dirty="0" err="1" smtClean="0">
                <a:effectLst/>
                <a:latin typeface="Times New Roman"/>
                <a:ea typeface="SimSun"/>
                <a:cs typeface="font203"/>
              </a:rPr>
              <a:t>кл</a:t>
            </a: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. – 1 место (138баллов), классный руководитель Гаврилова М.А.</a:t>
            </a:r>
            <a:r>
              <a:rPr lang="ru-RU" sz="1200" kern="50" dirty="0" smtClean="0">
                <a:ea typeface="SimSun"/>
                <a:cs typeface="font203"/>
              </a:rPr>
              <a:t/>
            </a:r>
            <a:br>
              <a:rPr lang="ru-RU" sz="1200" kern="50" dirty="0" smtClean="0">
                <a:ea typeface="SimSun"/>
                <a:cs typeface="font203"/>
              </a:rPr>
            </a:b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6 </a:t>
            </a:r>
            <a:r>
              <a:rPr lang="ru-RU" sz="1200" kern="50" dirty="0" err="1" smtClean="0">
                <a:effectLst/>
                <a:latin typeface="Times New Roman"/>
                <a:ea typeface="SimSun"/>
                <a:cs typeface="font203"/>
              </a:rPr>
              <a:t>кл</a:t>
            </a: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. – 2 место (92балла), кл</a:t>
            </a:r>
            <a:r>
              <a:rPr lang="ru-RU" sz="1200" kern="50" dirty="0" smtClean="0">
                <a:latin typeface="Times New Roman"/>
                <a:ea typeface="SimSun"/>
                <a:cs typeface="font203"/>
              </a:rPr>
              <a:t>ассный</a:t>
            </a: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 руководитель </a:t>
            </a:r>
            <a:r>
              <a:rPr lang="ru-RU" sz="1200" kern="50" dirty="0" err="1" smtClean="0">
                <a:effectLst/>
                <a:latin typeface="Times New Roman"/>
                <a:ea typeface="SimSun"/>
                <a:cs typeface="font203"/>
              </a:rPr>
              <a:t>Алейникова</a:t>
            </a: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 О.В.,</a:t>
            </a:r>
            <a:r>
              <a:rPr lang="ru-RU" sz="1200" kern="50" dirty="0">
                <a:ea typeface="SimSun"/>
                <a:cs typeface="font203"/>
              </a:rPr>
              <a:t/>
            </a:r>
            <a:br>
              <a:rPr lang="ru-RU" sz="1200" kern="50" dirty="0">
                <a:ea typeface="SimSun"/>
                <a:cs typeface="font203"/>
              </a:rPr>
            </a:b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9 </a:t>
            </a:r>
            <a:r>
              <a:rPr lang="ru-RU" sz="1200" kern="50" dirty="0" err="1" smtClean="0">
                <a:effectLst/>
                <a:latin typeface="Times New Roman"/>
                <a:ea typeface="SimSun"/>
                <a:cs typeface="font203"/>
              </a:rPr>
              <a:t>кл</a:t>
            </a: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. – 3 место (91 балл), кл</a:t>
            </a:r>
            <a:r>
              <a:rPr lang="ru-RU" sz="1200" kern="50" dirty="0" smtClean="0">
                <a:latin typeface="Times New Roman"/>
                <a:ea typeface="SimSun"/>
                <a:cs typeface="font203"/>
              </a:rPr>
              <a:t>ассный</a:t>
            </a: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 руководитель </a:t>
            </a:r>
            <a:r>
              <a:rPr lang="ru-RU" sz="1200" kern="50" dirty="0" err="1" smtClean="0">
                <a:effectLst/>
                <a:latin typeface="Times New Roman"/>
                <a:ea typeface="SimSun"/>
                <a:cs typeface="font203"/>
              </a:rPr>
              <a:t>Коцур</a:t>
            </a: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 Н.В.</a:t>
            </a:r>
            <a:r>
              <a:rPr lang="ru-RU" sz="1200" kern="50" dirty="0">
                <a:ea typeface="SimSun"/>
                <a:cs typeface="font203"/>
              </a:rPr>
              <a:t/>
            </a:r>
            <a:br>
              <a:rPr lang="ru-RU" sz="1200" kern="50" dirty="0">
                <a:ea typeface="SimSun"/>
                <a:cs typeface="font203"/>
              </a:rPr>
            </a:br>
            <a:r>
              <a:rPr lang="ru-RU" sz="1200" kern="50" dirty="0" smtClean="0">
                <a:effectLst/>
                <a:latin typeface="Times New Roman"/>
                <a:ea typeface="SimSun"/>
                <a:cs typeface="font203"/>
              </a:rPr>
              <a:t>Команды участники получили благодарности за участие.</a:t>
            </a:r>
            <a:r>
              <a:rPr lang="ru-RU" sz="1200" kern="50" dirty="0">
                <a:ea typeface="SimSun"/>
                <a:cs typeface="font203"/>
              </a:rPr>
              <a:t/>
            </a:r>
            <a:br>
              <a:rPr lang="ru-RU" sz="1200" kern="50" dirty="0">
                <a:ea typeface="SimSun"/>
                <a:cs typeface="font203"/>
              </a:rPr>
            </a:br>
            <a:endParaRPr lang="ru-RU" sz="1200" dirty="0"/>
          </a:p>
        </p:txBody>
      </p:sp>
      <p:pic>
        <p:nvPicPr>
          <p:cNvPr id="6147" name="Picture 3" descr="C:\Documents and Settings\ADMIN\Рабочий стол\СЛ\фото акция 70 пылающих лет\DSCN51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797" y="1484784"/>
            <a:ext cx="431999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Documents and Settings\ADMIN\Рабочий стол\СЛ\фото акция 70 пылающих лет\DSCN51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6012">
            <a:off x="3219492" y="3546292"/>
            <a:ext cx="3873820" cy="290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9815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51</TotalTime>
  <Words>81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Сетка</vt:lpstr>
      <vt:lpstr>ИТОГИ  акции «Память пылающих лет»  областного проекта   «70 памятных лет» МОУ «Новомальтинская СОШ №13». </vt:lpstr>
      <vt:lpstr>«70 памятных лет» </vt:lpstr>
      <vt:lpstr>Сбор участников состоялся в актовом зале, задействовано – 13 педагогов,   3 игротехника, учащиеся 5-10 классов</vt:lpstr>
      <vt:lpstr>Представление команд (название, эмблема, девиз)</vt:lpstr>
      <vt:lpstr>Уникальные театрализованные постановки.</vt:lpstr>
      <vt:lpstr>Станции: техническая, эшелонная, фронтовая, историческая, героическая, наградная, спортивная, картографическая, шифровальная, привал. </vt:lpstr>
      <vt:lpstr>В финале игры, команды - победители:  10 кл. – 1 место (138баллов), классный руководитель Гаврилова М.А. 6 кл. – 2 место (92балла), классный руководитель Алейникова О.В., 9 кл. – 3 место (91 балл), классный руководитель Коцур Н.В. Команды участники получили благодарности за участие. 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 акции «Память пылающих лет»  областного проекта   «70 памятных лет» МОУ «Новомальтинская СОШ №13». </dc:title>
  <dc:creator>ADMIN</dc:creator>
  <cp:lastModifiedBy>Кирилюк К. А.</cp:lastModifiedBy>
  <cp:revision>7</cp:revision>
  <dcterms:created xsi:type="dcterms:W3CDTF">2015-01-12T19:01:52Z</dcterms:created>
  <dcterms:modified xsi:type="dcterms:W3CDTF">2015-01-16T07:12:56Z</dcterms:modified>
</cp:coreProperties>
</file>