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акции </a:t>
            </a:r>
            <a:r>
              <a:rPr lang="ru-RU" dirty="0" smtClean="0"/>
              <a:t>«Дыши! Двигайся! Живи!», посвященной Всемирному Дню отказа от </a:t>
            </a:r>
            <a:r>
              <a:rPr lang="ru-RU" dirty="0" smtClean="0"/>
              <a:t>курения, в форме </a:t>
            </a:r>
            <a:r>
              <a:rPr lang="ru-RU" dirty="0" err="1" smtClean="0"/>
              <a:t>флеш-моба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«</a:t>
            </a:r>
            <a:r>
              <a:rPr lang="ru-RU" dirty="0" err="1" smtClean="0"/>
              <a:t>Буретская</a:t>
            </a:r>
            <a:r>
              <a:rPr lang="ru-RU" dirty="0" smtClean="0"/>
              <a:t> СОШ»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8208912" cy="1777752"/>
          </a:xfrm>
        </p:spPr>
        <p:txBody>
          <a:bodyPr/>
          <a:lstStyle/>
          <a:p>
            <a:pPr algn="just"/>
            <a:r>
              <a:rPr lang="ru-RU" dirty="0" smtClean="0"/>
              <a:t>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 отчет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16 ноября, в 12:30 часов в МБОУ «</a:t>
            </a:r>
            <a:r>
              <a:rPr lang="ru-RU" dirty="0" err="1" smtClean="0"/>
              <a:t>Буретская</a:t>
            </a:r>
            <a:r>
              <a:rPr lang="ru-RU" dirty="0" smtClean="0"/>
              <a:t> СОШ» проводилась</a:t>
            </a:r>
            <a:r>
              <a:rPr lang="ru-RU" b="1" dirty="0" smtClean="0"/>
              <a:t> </a:t>
            </a:r>
            <a:r>
              <a:rPr lang="ru-RU" dirty="0" smtClean="0"/>
              <a:t>акция в форме </a:t>
            </a:r>
            <a:r>
              <a:rPr lang="ru-RU" dirty="0" err="1" smtClean="0"/>
              <a:t>флэш-моба</a:t>
            </a:r>
            <a:r>
              <a:rPr lang="ru-RU" dirty="0" smtClean="0"/>
              <a:t> </a:t>
            </a:r>
            <a:r>
              <a:rPr lang="ru-RU" b="1" dirty="0" smtClean="0"/>
              <a:t>«Дыши! Двигайся! Живи!»</a:t>
            </a:r>
            <a:endParaRPr lang="ru-RU" dirty="0" smtClean="0"/>
          </a:p>
          <a:p>
            <a:r>
              <a:rPr lang="ru-RU" dirty="0" smtClean="0"/>
              <a:t>	 Напомним, что ежегодно в третий четверг ноября мир отмечает день отказа от курения. </a:t>
            </a:r>
            <a:r>
              <a:rPr lang="ru-RU" b="1" dirty="0" smtClean="0"/>
              <a:t>Всемирная ассоциация здравоохранения</a:t>
            </a:r>
            <a:r>
              <a:rPr lang="ru-RU" dirty="0" smtClean="0"/>
              <a:t> уже давно бьёт тревогу: количество курильщиков увеличивается, поэтому растёт и число заболеваний, вызванных это вредной привычкой. Поэтому ребята решили напомнить всем, что без курения наш мир станет чище и прекраснее. Среди участников </a:t>
            </a:r>
            <a:r>
              <a:rPr lang="ru-RU" dirty="0" err="1" smtClean="0"/>
              <a:t>флешмоба</a:t>
            </a:r>
            <a:r>
              <a:rPr lang="ru-RU" dirty="0" smtClean="0"/>
              <a:t> – учащиеся 5-11 классов и педагоги.  Все они разместились на лестничной площадке Школьники держали плакаты, выражающие их отношение к курению ("Мама курит – я страдаю", «Курить себе вредить, «Скажи сигарете нет» и т.п.) Участники убеждены: бросить курить – возможно!</a:t>
            </a:r>
          </a:p>
          <a:p>
            <a:r>
              <a:rPr lang="ru-RU" dirty="0" smtClean="0"/>
              <a:t>	От курения страдают не только сами курильщики, но и их окружение. Учащиеся надеются, что им удастся привлечь внимание к этой проблеме и тем самым заставить людей бросить курить.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текущие дела\до 23 ноября флеш моб\отчет\DSC06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499" y="165368"/>
            <a:ext cx="9257499" cy="6692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текущие дела\до 23 ноября флеш моб\отчет\DSC06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86" y="0"/>
            <a:ext cx="9023814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текущие дела\до 23 ноября флеш моб\отчет\DSC06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5233"/>
            <a:ext cx="9145016" cy="6859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Отчет акции «Дыши! Двигайся! Живи!», посвященной Всемирному Дню отказа от курения, в форме флеш-моба.    МБОУ «Буретская СОШ» </vt:lpstr>
      <vt:lpstr>Творческий отчет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акции «Дыши! Двигайся! Живи!», посвященной Всемирному Дню отказа от курения, в форме флеш-моба.    МБОУ «Буретская СОШ» </dc:title>
  <dc:creator>user</dc:creator>
  <cp:lastModifiedBy>user</cp:lastModifiedBy>
  <cp:revision>1</cp:revision>
  <dcterms:created xsi:type="dcterms:W3CDTF">2017-11-20T01:35:26Z</dcterms:created>
  <dcterms:modified xsi:type="dcterms:W3CDTF">2017-11-20T01:43:40Z</dcterms:modified>
</cp:coreProperties>
</file>