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sldIdLst>
    <p:sldId id="262" r:id="rId2"/>
    <p:sldId id="274" r:id="rId3"/>
    <p:sldId id="276" r:id="rId4"/>
    <p:sldId id="266" r:id="rId5"/>
    <p:sldId id="271" r:id="rId6"/>
    <p:sldId id="261" r:id="rId7"/>
    <p:sldId id="269" r:id="rId8"/>
    <p:sldId id="263" r:id="rId9"/>
    <p:sldId id="28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3366FF"/>
    <a:srgbClr val="CC00CC"/>
    <a:srgbClr val="080808"/>
    <a:srgbClr val="F21AD3"/>
    <a:srgbClr val="FF00FF"/>
    <a:srgbClr val="99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4225" autoAdjust="0"/>
  </p:normalViewPr>
  <p:slideViewPr>
    <p:cSldViewPr>
      <p:cViewPr>
        <p:scale>
          <a:sx n="73" d="100"/>
          <a:sy n="73" d="100"/>
        </p:scale>
        <p:origin x="-122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9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C0BCC-E79A-440D-851A-5CC54CF3FF01}" type="datetimeFigureOut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2158C-CB36-458E-9191-5BCDBA8FEB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99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2158C-CB36-458E-9191-5BCDBA8FEB5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81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2158C-CB36-458E-9191-5BCDBA8FEB5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03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2158C-CB36-458E-9191-5BCDBA8FEB5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60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10E26-457F-4E8D-9142-C05EEF8BE069}" type="datetimeFigureOut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BBAA3-AB47-4FAC-B4CA-996C326894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9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10E26-457F-4E8D-9142-C05EEF8BE069}" type="datetimeFigureOut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BBAA3-AB47-4FAC-B4CA-996C326894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9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10E26-457F-4E8D-9142-C05EEF8BE069}" type="datetimeFigureOut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BBAA3-AB47-4FAC-B4CA-996C326894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4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10E26-457F-4E8D-9142-C05EEF8BE069}" type="datetimeFigureOut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BBAA3-AB47-4FAC-B4CA-996C326894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1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10E26-457F-4E8D-9142-C05EEF8BE069}" type="datetimeFigureOut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BBAA3-AB47-4FAC-B4CA-996C326894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10E26-457F-4E8D-9142-C05EEF8BE069}" type="datetimeFigureOut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BBAA3-AB47-4FAC-B4CA-996C326894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0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10E26-457F-4E8D-9142-C05EEF8BE069}" type="datetimeFigureOut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BBAA3-AB47-4FAC-B4CA-996C326894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3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10E26-457F-4E8D-9142-C05EEF8BE069}" type="datetimeFigureOut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BBAA3-AB47-4FAC-B4CA-996C326894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6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10E26-457F-4E8D-9142-C05EEF8BE069}" type="datetimeFigureOut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BBAA3-AB47-4FAC-B4CA-996C326894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5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10E26-457F-4E8D-9142-C05EEF8BE069}" type="datetimeFigureOut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BBAA3-AB47-4FAC-B4CA-996C326894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0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E110E26-457F-4E8D-9142-C05EEF8BE069}" type="datetimeFigureOut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ABBBAA3-AB47-4FAC-B4CA-996C326894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22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110E26-457F-4E8D-9142-C05EEF8BE069}" type="datetimeFigureOut">
              <a:rPr lang="ru-RU" smtClean="0"/>
              <a:pPr/>
              <a:t>24.11.2017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BBBAA3-AB47-4FAC-B4CA-996C326894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psearch&amp;fp=5&amp;uinfo=ww-1355-wh-746-fw-1130-fh-540-pd-1&amp;p=5&amp;text=%D0%BF%D1%80%D0%B5%D0%B7%D0%B5%D0%BD%D1%82%D0%B0%D1%86%D0%B8%D1%8F%20%D0%BC%D0%B8%D0%BD%D0%B7%D0%B4%D1%80%D0%B0%D0%B2%20%D0%BF%D1%80%D0%B5%D0%B4%D1%83%D0%BF%D1%80%D0%B5%D0%B6%D0%B4%D0%B0%D0%B5%D1%82%20%D0%BA%D1%83%D1%80%D0%B8%D1%82%D1%8C%20%D0%BE%D0%BF%D0%B0%D1%81%D0%BD%D0%BE&amp;pos=151&amp;lr=39&amp;rpt=simage&amp;img_url=http://rushkolnik.ru/tw_files2/urls_1/1374/d-1373921/img1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29&amp;img_url=http://img03.rl0.ru/28787ecd23d262178817a44a9327901d/432x288/www.kp.ru/f/12/image/22/51/3765122.jpg&amp;uinfo=ww-1355-wh-746-fw-1130-fh-540-pd-1&amp;p=29&amp;text=%D0%BA%D0%B0%D1%80%D1%82%D0%B8%D0%BD%D0%BA%D0%B8%20%D0%B1%D0%BE%D0%BB%D0%B5%D0%B7%D0%BD%D0%B8%20%D0%BA%D1%83%D1%80%D0%B8%D0%BB%D1%8C%D1%89%D0%B8%D0%BA%D0%BE%D0%B2&amp;noreask=1&amp;pos=884&amp;rpt=simage&amp;lr=39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http://images.yandex.ru/yandsearch?source=wiz&amp;fp=5&amp;img_url=http://ic1.static.km.ru/sites/default/files/imagecache/240x150/img/news/2012/9/3/glava.jpg&amp;uinfo=ww-1355-wh-746-fw-1130-fh-540-pd-1&amp;p=5&amp;text=%D0%BA%D0%B0%D1%80%D1%82%D0%B8%D0%BD%D0%BA%D0%B8%20%D0%B1%D0%BE%D0%BB%D0%B5%D0%B7%D0%BD%D0%B8%20%D0%BA%D1%83%D1%80%D0%B8%D0%BB%D1%8C%D1%89%D0%B8%D0%BA%D0%BE%D0%B2&amp;noreask=1&amp;pos=158&amp;rpt=simage&amp;lr=39" TargetMode="External"/><Relationship Id="rId17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7&amp;img_url=http://i57.photobucket.com/albums/g233/Nikolkaya1/nikolkaya5/konkurs/konkurs%201%20PZS/495_13785.jpg&amp;uinfo=ww-1355-wh-746-fw-1130-fh-540-pd-1&amp;p=7&amp;text=%D0%BA%D0%B0%D1%80%D1%82%D0%B8%D0%BD%D0%BA%D0%B8%20%D0%B1%D0%BE%D0%BB%D0%B5%D0%B7%D0%BD%D0%B8%20%D0%BA%D1%83%D1%80%D0%B8%D0%BB%D1%8C%D1%89%D0%B8%D0%BA%D0%BE%D0%B2&amp;noreask=1&amp;pos=212&amp;rpt=simage&amp;lr=39" TargetMode="External"/><Relationship Id="rId16" Type="http://schemas.openxmlformats.org/officeDocument/2006/relationships/hyperlink" Target="http://images.yandex.ru/yandsearch?source=wiz&amp;fp=14&amp;uinfo=ww-1355-wh-746-fw-1130-fh-540-pd-1&amp;p=14&amp;text=%D0%BA%D0%B0%D1%80%D1%82%D0%B8%D0%BD%D0%BA%D0%B8%20%D0%B1%D0%BE%D0%BB%D0%B5%D0%B7%D0%BD%D0%B8%20%D0%BA%D1%83%D1%80%D0%B8%D0%BB%D1%8C%D1%89%D0%B8%D0%BA%D0%BE%D0%B2&amp;noreask=1&amp;pos=424&amp;rpt=simage&amp;lr=39&amp;img_url=http://usd15.odnoklassniki.ru/getImage?photoId=274225381349&amp;photoType=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3&amp;uinfo=ww-1355-wh-746-fw-1130-fh-540-pd-1&amp;p=3&amp;text=%D0%BA%D0%B0%D1%80%D1%82%D0%B8%D0%BD%D0%BA%D0%B8%20%D0%B1%D0%BE%D0%BB%D0%B5%D0%B7%D0%BD%D0%B8%20%D0%BA%D1%83%D1%80%D0%B8%D0%BB%D1%8C%D1%89%D0%B8%D0%BA%D0%BE%D0%B2&amp;noreask=1&amp;pos=112&amp;rpt=simage&amp;lr=39&amp;img_url=http://img.tyt.by/n/fotofact/0c/8/kuren3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10" Type="http://schemas.openxmlformats.org/officeDocument/2006/relationships/hyperlink" Target="http://images.yandex.ru/yandsearch?source=wiz&amp;fp=0&amp;img_url=http://www.mood.by/context/No%20smoking.files/slide0018_image026.gif&amp;text=%D0%BA%D0%B0%D1%80%D1%82%D0%B8%D0%BD%D0%BA%D0%B8%20%D0%B1%D0%BE%D0%BB%D0%B5%D0%B7%D0%BD%D0%B8%20%D0%BA%D1%83%D1%80%D0%B8%D0%BB%D1%8C%D1%89%D0%B8%D0%BA%D0%BE%D0%B2&amp;noreask=1&amp;pos=3&amp;lr=39&amp;rpt=simage" TargetMode="External"/><Relationship Id="rId4" Type="http://schemas.openxmlformats.org/officeDocument/2006/relationships/hyperlink" Target="http://images.yandex.ru/yandsearch?source=wiz&amp;fp=6&amp;img_url=http://rg.ru/i/gallery/e9aae93d/0b95293a.jpg&amp;uinfo=ww-1355-wh-746-fw-1130-fh-540-pd-1&amp;p=6&amp;text=%D0%BA%D0%B0%D1%80%D1%82%D0%B8%D0%BD%D0%BA%D0%B8%20%D0%B1%D0%BE%D0%BB%D0%B5%D0%B7%D0%BD%D0%B8%20%D0%BA%D1%83%D1%80%D0%B8%D0%BB%D1%8C%D1%89%D0%B8%D0%BA%D0%BE%D0%B2&amp;noreask=1&amp;pos=203&amp;rpt=simage&amp;lr=39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images.yandex.ru/yandsearch?source=wiz&amp;fp=8&amp;uinfo=ww-1355-wh-746-fw-1130-fh-540-pd-1&amp;p=8&amp;text=%D0%BA%D0%B0%D1%80%D1%82%D0%B8%D0%BD%D0%BA%D0%B8%20%D0%B1%D0%BE%D0%BB%D0%B5%D0%B7%D0%BD%D0%B8%20%D0%BA%D1%83%D1%80%D0%B8%D0%BB%D1%8C%D1%89%D0%B8%D0%BA%D0%BE%D0%B2&amp;noreask=1&amp;pos=254&amp;rpt=simage&amp;lr=39&amp;img_url=http://img.tyt.by/n/medicina/07/1/intitabak_image01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source=wiz&amp;fp=22&amp;uinfo=ww-1294-wh-732-fw-1069-fh-526-pd-1&amp;p=22&amp;text=%D0%B1%D0%BE%D0%BB%D0%B5%D0%B7%D0%BD%D0%B8%20%D0%BA%D1%83%D1%80%D0%B8%D0%BB%D1%8C%D1%89%D0%B8%D0%BA%D0%B0%20%D1%84%D0%BE%D1%82%D0%BE&amp;noreask=1&amp;pos=665&amp;rpt=simage&amp;lr=39&amp;img_url=http://img-fotki.yandex.ru/get/6003/belov5000.16f/0_79bb1_eb8038e9_X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fp=19&amp;uinfo=ww-1355-wh-746-fw-1130-fh-540-pd-1&amp;p=19&amp;text=%D0%BA%D0%B0%D1%80%D1%82%D0%B8%D0%BD%D0%BA%D0%B8%20%D0%B1%D0%BE%D0%BB%D0%B5%D0%B7%D0%BD%D0%B8%20%D0%BA%D1%83%D1%80%D0%B8%D0%BB%D1%8C%D1%89%D0%B8%D0%BA%D0%BE%D0%B2&amp;noreask=1&amp;pos=589&amp;rpt=simage&amp;lr=39&amp;img_url=http://900igr.net/datas/obg/Protiv-kurenija/0007-007-Pamjatka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source=wiz&amp;fp=1&amp;img_url=http://www.topnews24.ru/uploads/posts/2013-05/1369975745_tabak.jpg&amp;uinfo=ww-1294-wh-732-fw-1069-fh-526-pd-1&amp;p=1&amp;text=%D0%BA%D0%B0%D0%BA%20%D0%B1%D1%80%D0%BE%D1%81%D0%B8%D1%82%D1%8C%20%D0%BA%D1%83%D1%80%D0%B8%D1%82%D1%8C%20%D1%88%D0%BA%D0%BE%D0%BB%D1%8C%D0%BD%D0%B8%D0%BA%D1%83&amp;noreask=1&amp;pos=53&amp;rpt=simage&amp;lr=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source=wiz&amp;fp=4&amp;uinfo=ww-1294-wh-732-fw-1069-fh-526-pd-1&amp;p=4&amp;text=%D0%BA%D0%B0%D0%BA%20%D0%B1%D1%80%D0%BE%D1%81%D0%B8%D1%82%D1%8C%20%D0%BA%D1%83%D1%80%D0%B8%D1%82%D1%8C%20%D1%88%D0%BA%D0%BE%D0%BB%D1%8C%D0%BD%D0%B8%D0%BA%D1%83&amp;noreask=1&amp;pos=136&amp;rpt=simage&amp;lr=39&amp;img_url=http://lifedon.com.ua/uploads/posts/2011-09/thumbs/1317361676_12b8c55760bf870009acd3da2d3d4c08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712968" cy="137271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C0000"/>
                </a:solidFill>
                <a:latin typeface="+mj-lt"/>
              </a:rPr>
              <a:t>Международный день отказа от </a:t>
            </a:r>
            <a:r>
              <a:rPr lang="ru-RU" sz="3600" b="1" i="1" dirty="0" smtClean="0">
                <a:solidFill>
                  <a:srgbClr val="CC0000"/>
                </a:solidFill>
                <a:latin typeface="+mj-lt"/>
              </a:rPr>
              <a:t>курения</a:t>
            </a:r>
          </a:p>
          <a:p>
            <a:pPr algn="ctr"/>
            <a:r>
              <a:rPr lang="ru-RU" sz="3600" b="1" i="1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3600" b="1" i="1" dirty="0" smtClean="0">
                <a:solidFill>
                  <a:srgbClr val="CC0000"/>
                </a:solidFill>
                <a:latin typeface="+mj-lt"/>
              </a:rPr>
              <a:t>отмечается </a:t>
            </a:r>
            <a:r>
              <a:rPr lang="ru-RU" sz="3600" b="1" i="1" dirty="0" smtClean="0">
                <a:solidFill>
                  <a:srgbClr val="CC0000"/>
                </a:solidFill>
                <a:latin typeface="+mj-lt"/>
              </a:rPr>
              <a:t>16 ноября 2017 года</a:t>
            </a:r>
            <a:endParaRPr lang="ru-RU" sz="3600" b="1" i="1" u="sng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3600" b="1" i="1" dirty="0" smtClean="0">
                <a:solidFill>
                  <a:srgbClr val="CC0000"/>
                </a:solidFill>
              </a:rPr>
              <a:t> </a:t>
            </a:r>
            <a:r>
              <a:rPr lang="ru-RU" sz="3600" b="1" i="1" dirty="0"/>
              <a:t>Хочешь жить – умей </a:t>
            </a:r>
            <a:r>
              <a:rPr lang="ru-RU" sz="3600" b="1" i="1" dirty="0" smtClean="0"/>
              <a:t>дышать.</a:t>
            </a:r>
            <a:endParaRPr lang="ru-RU" sz="3600" b="1" i="1" dirty="0"/>
          </a:p>
          <a:p>
            <a:endParaRPr lang="ru-RU" sz="3600" b="1" i="1" dirty="0">
              <a:solidFill>
                <a:srgbClr val="CC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5587671"/>
            <a:ext cx="35719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1600" b="1" i="1" dirty="0" smtClean="0">
                <a:solidFill>
                  <a:srgbClr val="002060"/>
                </a:solidFill>
              </a:rPr>
              <a:t>МБОУ «СОШ № 6»</a:t>
            </a:r>
            <a:endParaRPr lang="ru-RU" sz="1600" b="1" i="1" dirty="0">
              <a:solidFill>
                <a:srgbClr val="002060"/>
              </a:solidFill>
            </a:endParaRPr>
          </a:p>
          <a:p>
            <a:pPr lvl="0" algn="ctr" defTabSz="45720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2000" b="1" i="1" dirty="0" smtClean="0">
                <a:solidFill>
                  <a:srgbClr val="B56FF4">
                    <a:lumMod val="75000"/>
                  </a:srgbClr>
                </a:solidFill>
              </a:rPr>
              <a:t>Выполнили учащиеся 7 класса</a:t>
            </a:r>
            <a:r>
              <a:rPr lang="ru-RU" sz="2000" b="1" i="1" dirty="0">
                <a:solidFill>
                  <a:srgbClr val="B56FF4">
                    <a:lumMod val="75000"/>
                  </a:srgbClr>
                </a:solidFill>
              </a:rPr>
              <a:t/>
            </a:r>
            <a:br>
              <a:rPr lang="ru-RU" sz="2000" b="1" i="1" dirty="0">
                <a:solidFill>
                  <a:srgbClr val="B56FF4">
                    <a:lumMod val="75000"/>
                  </a:srgbClr>
                </a:solidFill>
              </a:rPr>
            </a:br>
            <a:endParaRPr lang="ru-RU" sz="2000" b="1" i="1" dirty="0">
              <a:solidFill>
                <a:srgbClr val="B56FF4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404040"/>
                </a:solidFill>
              </a:rPr>
              <a:t>АКЦИЯ</a:t>
            </a:r>
            <a:r>
              <a:rPr lang="ru-RU" sz="4000" dirty="0" smtClean="0">
                <a:solidFill>
                  <a:srgbClr val="404040"/>
                </a:solidFill>
              </a:rPr>
              <a:t> </a:t>
            </a:r>
            <a:r>
              <a:rPr lang="ru-RU" sz="3600" b="1" i="1" dirty="0" smtClean="0">
                <a:solidFill>
                  <a:srgbClr val="CC0000"/>
                </a:solidFill>
              </a:rPr>
              <a:t>«С </a:t>
            </a:r>
            <a:r>
              <a:rPr lang="ru-RU" sz="3600" b="1" i="1" dirty="0">
                <a:solidFill>
                  <a:srgbClr val="CC0000"/>
                </a:solidFill>
              </a:rPr>
              <a:t>т о п  с и г а р е т а»</a:t>
            </a:r>
          </a:p>
        </p:txBody>
      </p:sp>
    </p:spTree>
    <p:extLst>
      <p:ext uri="{BB962C8B-B14F-4D97-AF65-F5344CB8AC3E}">
        <p14:creationId xmlns:p14="http://schemas.microsoft.com/office/powerpoint/2010/main" val="39834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701">
        <p14:prism isContent="1"/>
      </p:transition>
    </mc:Choice>
    <mc:Fallback xmlns="">
      <p:transition spd="slow" advTm="10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77" descr="Растровый и векторный клипарт о вреде курения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16632"/>
            <a:ext cx="8727193" cy="66315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514351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БЛАГОДОРИМ ЗА ВНИМАНИЕ!</a:t>
            </a:r>
          </a:p>
          <a:p>
            <a:r>
              <a:rPr lang="ru-RU" sz="36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</a:t>
            </a:r>
            <a:r>
              <a:rPr lang="ru-RU" sz="1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58082" y="6286520"/>
            <a:ext cx="140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2017г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00100" y="2571744"/>
            <a:ext cx="7286676" cy="2151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Будьте здоровы! 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9062682">
            <a:off x="3721121" y="1895042"/>
            <a:ext cx="6696744" cy="19871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Picture 6" descr="M:\п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504" y="0"/>
            <a:ext cx="5270635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 rot="18493968">
            <a:off x="4258919" y="2404890"/>
            <a:ext cx="6922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47" y="476672"/>
            <a:ext cx="353144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551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rushkolnik.ru/tw_files2/urls_1/1374/d-1373935/img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662">
            <a:off x="5783911" y="495233"/>
            <a:ext cx="3265956" cy="2166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3717032"/>
            <a:ext cx="7124700" cy="2880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rushkolnik.ru/tw_files2/urls_1/1374/d-1373921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5786446" cy="3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cer\Downloads\Бондарева _эмблема 1_против курения_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28"/>
            <a:ext cx="9144000" cy="66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77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ownloads\dasha_ptz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243408"/>
            <a:ext cx="5904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4447">
        <p14:prism isContent="1"/>
      </p:transition>
    </mc:Choice>
    <mc:Fallback xmlns="">
      <p:transition spd="slow" advTm="44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4-tub-ru.yandex.net/i?id=80700770-5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013">
            <a:off x="3456490" y="88028"/>
            <a:ext cx="2592288" cy="21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im2-tub-ru.yandex.net/i?id=58626362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15" y="2264751"/>
            <a:ext cx="3092708" cy="26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okhanet.com/images/sigarety_foto_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6117">
            <a:off x="161738" y="340696"/>
            <a:ext cx="2984912" cy="20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7-tub-ru.yandex.net/i?id=43810841-19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932">
            <a:off x="6126686" y="2530716"/>
            <a:ext cx="3073762" cy="21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2-tub-ru.yandex.net/i?id=114472464-60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136">
            <a:off x="6511439" y="-60051"/>
            <a:ext cx="2304256" cy="24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7-tub-ru.yandex.net/i?id=144610410-57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3912">
            <a:off x="190384" y="2698590"/>
            <a:ext cx="2728154" cy="21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wyllf.ru/uploads/posts/2011-10/1320078383_5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61189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ok.ya1.ru/uploads/posts/2010-11/thumbs/1289106539_0_4144_5f1572d_xl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9"/>
            <a:ext cx="37534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4149080"/>
            <a:ext cx="4716016" cy="28083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rgbClr val="080808"/>
                </a:solidFill>
              </a:rPr>
              <a:t>Одна сигарета сокращает жизнь на 15 минут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rgbClr val="080808"/>
                </a:solidFill>
              </a:rPr>
              <a:t>Пачка сигарет на 5 часов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rgbClr val="080808"/>
                </a:solidFill>
              </a:rPr>
              <a:t>Кто курит один год теряет 3     месяца жизни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rgbClr val="080808"/>
                </a:solidFill>
              </a:rPr>
              <a:t>Кто курит 4 года – 1год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rgbClr val="080808"/>
                </a:solidFill>
              </a:rPr>
              <a:t>Кто курит 20 лет – 5 лет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rgbClr val="080808"/>
                </a:solidFill>
              </a:rPr>
              <a:t>Кто курит 40 лет–10 лет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2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200" b="1" dirty="0"/>
          </a:p>
        </p:txBody>
      </p:sp>
      <p:pic>
        <p:nvPicPr>
          <p:cNvPr id="5" name="Picture 3" descr="0_53333_8dde1709_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65498"/>
            <a:ext cx="2700300" cy="378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ne-kurim.ru/upload/information_system_4/8/4/1/item_8414/information_items_841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95324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1" cy="100811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КАК ДОЛГО ТЫ БУДЕШЬ </a:t>
            </a:r>
            <a:r>
              <a:rPr lang="ru-RU" b="1" dirty="0" smtClean="0">
                <a:solidFill>
                  <a:schemeClr val="tx1"/>
                </a:solidFill>
              </a:rPr>
              <a:t>ЖИТЬ?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998">
        <p14:prism isContent="1"/>
      </p:transition>
    </mc:Choice>
    <mc:Fallback xmlns="">
      <p:transition spd="slow" advTm="39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900igr.net/datas/obg/Protiv-kurenija/0007-007-Pamjatk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3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9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980728"/>
            <a:ext cx="4573317" cy="1512168"/>
          </a:xfrm>
        </p:spPr>
        <p:txBody>
          <a:bodyPr/>
          <a:lstStyle/>
          <a:p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НЕ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КУРЮ</a:t>
            </a: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     </a:t>
            </a:r>
            <a:r>
              <a:rPr lang="ru-RU" sz="2400" b="1" i="1" u="sng" dirty="0" smtClean="0"/>
              <a:t>Это не интересно!</a:t>
            </a:r>
            <a:br>
              <a:rPr lang="ru-RU" sz="2400" b="1" i="1" u="sng" dirty="0" smtClean="0"/>
            </a:br>
            <a:r>
              <a:rPr lang="ru-RU" sz="2400" b="1" i="1" dirty="0" smtClean="0"/>
              <a:t>       </a:t>
            </a:r>
            <a:r>
              <a:rPr lang="ru-RU" sz="2400" b="1" i="1" u="sng" dirty="0" smtClean="0"/>
              <a:t>Это не современно</a:t>
            </a:r>
            <a:r>
              <a:rPr lang="ru-RU" sz="2400" b="1" i="1" dirty="0" smtClean="0"/>
              <a:t>!</a:t>
            </a:r>
            <a:br>
              <a:rPr lang="ru-RU" sz="2400" b="1" i="1" dirty="0" smtClean="0"/>
            </a:br>
            <a:r>
              <a:rPr lang="ru-RU" sz="2400" b="1" i="1" dirty="0" smtClean="0"/>
              <a:t>         </a:t>
            </a:r>
            <a:r>
              <a:rPr lang="ru-RU" sz="2400" b="1" i="1" u="sng" dirty="0" smtClean="0"/>
              <a:t>Это не модно!</a:t>
            </a:r>
            <a:br>
              <a:rPr lang="ru-RU" sz="2400" b="1" i="1" u="sng" dirty="0" smtClean="0"/>
            </a:br>
            <a:r>
              <a:rPr lang="ru-RU" sz="2400" b="1" i="1" dirty="0" smtClean="0"/>
              <a:t>       </a:t>
            </a:r>
            <a:r>
              <a:rPr lang="ru-RU" sz="2400" b="1" i="1" u="sng" dirty="0" smtClean="0"/>
              <a:t>Это не выгодно!  </a:t>
            </a:r>
            <a:endParaRPr lang="ru-RU" b="1" i="1" u="sng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3741216"/>
            <a:ext cx="7124700" cy="3116784"/>
          </a:xfrm>
        </p:spPr>
        <p:txBody>
          <a:bodyPr/>
          <a:lstStyle/>
          <a:p>
            <a:pPr marL="0" indent="0">
              <a:buNone/>
            </a:pPr>
            <a:endParaRPr lang="ru-RU" sz="3200" dirty="0"/>
          </a:p>
        </p:txBody>
      </p:sp>
      <p:pic>
        <p:nvPicPr>
          <p:cNvPr id="1026" name="Picture 2" descr="http://im2-tub-ru.yandex.net/i?id=424363378-2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643313"/>
            <a:ext cx="4643470" cy="321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fedon.com.ua/uploads/posts/2011-09/1317361676_12b8c55760bf870009acd3da2d3d4c0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983">
            <a:off x="47448" y="889025"/>
            <a:ext cx="45720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215074" y="3786190"/>
            <a:ext cx="2736304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ru-RU" altLang="ru-RU" sz="2400" b="1" dirty="0">
                <a:solidFill>
                  <a:srgbClr val="CC0000"/>
                </a:solidFill>
                <a:latin typeface="Arial" charset="0"/>
              </a:rPr>
              <a:t>Сломай </a:t>
            </a:r>
            <a:r>
              <a:rPr kumimoji="0" lang="ru-RU" altLang="ru-RU" sz="2400" b="1" dirty="0" smtClean="0">
                <a:solidFill>
                  <a:srgbClr val="CC0000"/>
                </a:solidFill>
                <a:latin typeface="Arial" charset="0"/>
              </a:rPr>
              <a:t>сигарету</a:t>
            </a:r>
            <a:r>
              <a:rPr kumimoji="0" lang="ru-RU" altLang="ru-RU" sz="2400" b="1" dirty="0">
                <a:solidFill>
                  <a:srgbClr val="CC0000"/>
                </a:solidFill>
                <a:latin typeface="Arial" charset="0"/>
              </a:rPr>
              <a:t>,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4282" y="5929330"/>
            <a:ext cx="42497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ru-RU" altLang="ru-RU" sz="2400" b="1" dirty="0">
                <a:solidFill>
                  <a:srgbClr val="CC0000"/>
                </a:solidFill>
                <a:latin typeface="Arial" charset="0"/>
              </a:rPr>
              <a:t>иначе она сломает тебя!</a:t>
            </a:r>
          </a:p>
        </p:txBody>
      </p:sp>
    </p:spTree>
    <p:extLst>
      <p:ext uri="{BB962C8B-B14F-4D97-AF65-F5344CB8AC3E}">
        <p14:creationId xmlns:p14="http://schemas.microsoft.com/office/powerpoint/2010/main" val="37504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3713">
        <p14:prism isContent="1"/>
      </p:transition>
    </mc:Choice>
    <mc:Fallback xmlns="">
      <p:transition spd="slow" advTm="1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001336_579388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16" y="188640"/>
            <a:ext cx="8692364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0505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748</TotalTime>
  <Words>113</Words>
  <Application>Microsoft Office PowerPoint</Application>
  <PresentationFormat>Экран (4:3)</PresentationFormat>
  <Paragraphs>24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ДОЛГО ТЫ БУДЕШЬ ЖИТЬ? </vt:lpstr>
      <vt:lpstr>Презентация PowerPoint</vt:lpstr>
      <vt:lpstr> Я НЕ КУРЮ.       Это не интересно!        Это не современно!          Это не модно!        Это не выгодно!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Acer</cp:lastModifiedBy>
  <cp:revision>74</cp:revision>
  <dcterms:created xsi:type="dcterms:W3CDTF">2013-11-11T14:38:15Z</dcterms:created>
  <dcterms:modified xsi:type="dcterms:W3CDTF">2017-11-23T16:30:14Z</dcterms:modified>
</cp:coreProperties>
</file>