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5" r:id="rId11"/>
    <p:sldId id="264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76" d="100"/>
          <a:sy n="76" d="100"/>
        </p:scale>
        <p:origin x="-90" y="-8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6" y="1627921"/>
            <a:ext cx="7766936" cy="1646302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Создание анкеты в системе АИС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09370" y="4258849"/>
            <a:ext cx="5148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458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46813"/>
            <a:ext cx="8596668" cy="3880773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tx1"/>
                </a:solidFill>
              </a:rPr>
              <a:t>После введения кода и нажатия на кнопку «Отправить», если код корректный, то вы перейдете на страницу заполнения анкеты. </a:t>
            </a:r>
            <a:endParaRPr lang="ru-RU" sz="3200" dirty="0" smtClean="0">
              <a:solidFill>
                <a:schemeClr val="tx1"/>
              </a:solidFill>
            </a:endParaRPr>
          </a:p>
          <a:p>
            <a:r>
              <a:rPr lang="ru-RU" sz="3200" dirty="0" smtClean="0">
                <a:solidFill>
                  <a:schemeClr val="tx1"/>
                </a:solidFill>
              </a:rPr>
              <a:t>Все </a:t>
            </a:r>
            <a:r>
              <a:rPr lang="ru-RU" sz="3200" dirty="0">
                <a:solidFill>
                  <a:schemeClr val="tx1"/>
                </a:solidFill>
              </a:rPr>
              <a:t>поля анкеты обязательны для заполнения.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77334" y="346554"/>
            <a:ext cx="8596668" cy="65552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Шестой шаг: заполнение анкеты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33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46554"/>
            <a:ext cx="8596668" cy="65552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Шестой шаг: заполнение анкеты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14816"/>
            <a:ext cx="9118019" cy="4826337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Анкета не может быть отправлена пока вы не дадите свое согласие на обработку персональных данных, поставив галку рядом с соответствующим полем, и вас не ознакомят с правилами безопасности.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00" y="2768253"/>
            <a:ext cx="9246136" cy="2597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72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5633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Шестой </a:t>
            </a:r>
            <a:r>
              <a:rPr lang="ru-RU" dirty="0">
                <a:solidFill>
                  <a:schemeClr val="tx1"/>
                </a:solidFill>
              </a:rPr>
              <a:t>шаг: заполнение анкеты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15233"/>
            <a:ext cx="8596668" cy="5348614"/>
          </a:xfrm>
        </p:spPr>
        <p:txBody>
          <a:bodyPr>
            <a:normAutofit fontScale="92500"/>
          </a:bodyPr>
          <a:lstStyle/>
          <a:p>
            <a:r>
              <a:rPr lang="ru-RU" sz="2000" dirty="0"/>
              <a:t>Подробнее о заполнении адреса проживания</a:t>
            </a:r>
            <a:r>
              <a:rPr lang="ru-RU" sz="2000" dirty="0" smtClean="0"/>
              <a:t>.</a:t>
            </a:r>
          </a:p>
          <a:p>
            <a:r>
              <a:rPr lang="ru-RU" sz="2000" dirty="0"/>
              <a:t>Данные, введенные в поле «Адрес проживания», сверяются с данными «Федеральной информационной адресной системы» (ФИАС</a:t>
            </a:r>
            <a:r>
              <a:rPr lang="ru-RU" sz="2000" dirty="0" smtClean="0"/>
              <a:t>).</a:t>
            </a:r>
          </a:p>
          <a:p>
            <a:endParaRPr lang="ru-RU" sz="2000" dirty="0"/>
          </a:p>
          <a:p>
            <a:endParaRPr lang="ru-RU" sz="2000" dirty="0" smtClean="0"/>
          </a:p>
          <a:p>
            <a:endParaRPr lang="ru-RU" sz="2000" dirty="0"/>
          </a:p>
          <a:p>
            <a:endParaRPr lang="ru-RU" sz="2000" dirty="0" smtClean="0"/>
          </a:p>
          <a:p>
            <a:endParaRPr lang="ru-RU" sz="2000" dirty="0"/>
          </a:p>
          <a:p>
            <a:endParaRPr lang="ru-RU" sz="2000" dirty="0" smtClean="0"/>
          </a:p>
          <a:p>
            <a:endParaRPr lang="ru-RU" sz="2000" dirty="0"/>
          </a:p>
          <a:p>
            <a:r>
              <a:rPr lang="ru-RU" sz="2000" dirty="0"/>
              <a:t> Для подтверждения адреса нужно выбрать ваш адрес из выпадающего списка адресов, распознанных системой ФИАС. При изменении значения в поле «Адрес проживания» необходимо каждый раз выбирать значение из выпадающего списка.</a:t>
            </a:r>
            <a:endParaRPr lang="ru-RU" sz="2000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185" y="2446131"/>
            <a:ext cx="7188966" cy="2789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2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501" y="1120928"/>
            <a:ext cx="9243280" cy="3880773"/>
          </a:xfrm>
        </p:spPr>
        <p:txBody>
          <a:bodyPr>
            <a:normAutofit/>
          </a:bodyPr>
          <a:lstStyle/>
          <a:p>
            <a:r>
              <a:rPr lang="ru-RU" sz="3200" dirty="0"/>
              <a:t>После заполнения анкеты нажмите на кнопку </a:t>
            </a:r>
            <a:r>
              <a:rPr lang="ru-RU" sz="3200" dirty="0" smtClean="0"/>
              <a:t>«Проверить </a:t>
            </a:r>
            <a:r>
              <a:rPr lang="ru-RU" sz="3200" dirty="0"/>
              <a:t>анкету». В случае если все данные заполнены корректно, нажмите на </a:t>
            </a:r>
            <a:r>
              <a:rPr lang="ru-RU" sz="3200" dirty="0" smtClean="0"/>
              <a:t>кнопку «Отправить анкету» далее анкета </a:t>
            </a:r>
            <a:r>
              <a:rPr lang="ru-RU" sz="3200" dirty="0"/>
              <a:t>сохранится в </a:t>
            </a:r>
            <a:r>
              <a:rPr lang="ru-RU" sz="3200" dirty="0" smtClean="0"/>
              <a:t>системе.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4438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Первый шаг для регистрации анкеты: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735" y="2223219"/>
            <a:ext cx="10634597" cy="388077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Выйти на электронный сайт - </a:t>
            </a:r>
            <a:r>
              <a:rPr lang="en-US" sz="3200" dirty="0"/>
              <a:t>http://</a:t>
            </a:r>
            <a:r>
              <a:rPr lang="en-US" sz="3200" dirty="0" smtClean="0"/>
              <a:t>edu.iro38.ru</a:t>
            </a: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216504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59080"/>
            <a:ext cx="8596668" cy="13208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Второй шаг: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21137"/>
            <a:ext cx="8596668" cy="3880773"/>
          </a:xfrm>
        </p:spPr>
        <p:txBody>
          <a:bodyPr/>
          <a:lstStyle/>
          <a:p>
            <a:pPr lvl="0">
              <a:buClr>
                <a:srgbClr val="90C226"/>
              </a:buClr>
            </a:pPr>
            <a:r>
              <a:rPr lang="ru-RU" sz="2800" dirty="0" smtClean="0">
                <a:solidFill>
                  <a:schemeClr val="tx1"/>
                </a:solidFill>
              </a:rPr>
              <a:t>Необходимо </a:t>
            </a:r>
            <a:r>
              <a:rPr lang="ru-RU" sz="2800" dirty="0">
                <a:solidFill>
                  <a:schemeClr val="tx1"/>
                </a:solidFill>
              </a:rPr>
              <a:t>зарегистрироваться в системе.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86" y="1679880"/>
            <a:ext cx="11893427" cy="4989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76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96241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prstClr val="black"/>
                </a:solidFill>
              </a:rPr>
              <a:t>Второй шаг: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81485"/>
            <a:ext cx="10996924" cy="4813811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Заполнить все поля регистрационной анкеты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81" y="1215025"/>
            <a:ext cx="9770987" cy="56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54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83923"/>
            <a:ext cx="8596668" cy="555321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prstClr val="black"/>
                </a:solidFill>
              </a:rPr>
              <a:t>Второй </a:t>
            </a:r>
            <a:r>
              <a:rPr lang="ru-RU" sz="3200" dirty="0">
                <a:solidFill>
                  <a:prstClr val="black"/>
                </a:solidFill>
              </a:rPr>
              <a:t>шаг: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51979"/>
            <a:ext cx="8596668" cy="4876441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При заполнении анкеты обязательно отметить  согласие на обработку персональных данных: </a:t>
            </a:r>
          </a:p>
          <a:p>
            <a:endParaRPr lang="ru-RU" sz="2400" dirty="0"/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800" dirty="0" smtClean="0"/>
              <a:t>Далее нажать на кнопку 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0" y="2041742"/>
            <a:ext cx="6826293" cy="65611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863" y="3234960"/>
            <a:ext cx="3208301" cy="1053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62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180946"/>
            <a:ext cx="8596668" cy="643003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Третий шаг: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823949"/>
            <a:ext cx="9030337" cy="5014587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Далее Вам необходимо войти в личный кабинет через кнопку                  и внести номер СНИЛС и пароль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48" y="2076909"/>
            <a:ext cx="8867491" cy="376162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2869" y="1237068"/>
            <a:ext cx="1211893" cy="742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40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96450"/>
            <a:ext cx="8596668" cy="59289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Четвертый </a:t>
            </a:r>
            <a:r>
              <a:rPr lang="ru-RU" dirty="0">
                <a:solidFill>
                  <a:schemeClr val="tx1"/>
                </a:solidFill>
              </a:rPr>
              <a:t>шаг: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0083" y="876824"/>
            <a:ext cx="9431170" cy="5152013"/>
          </a:xfrm>
        </p:spPr>
        <p:txBody>
          <a:bodyPr>
            <a:normAutofit/>
          </a:bodyPr>
          <a:lstStyle/>
          <a:p>
            <a:r>
              <a:rPr lang="ru-RU" sz="2800" dirty="0"/>
              <a:t>После нужно нажать на кнопку  </a:t>
            </a:r>
            <a:r>
              <a:rPr lang="ru-RU" sz="2800" dirty="0" smtClean="0"/>
              <a:t>                         слева в </a:t>
            </a:r>
            <a:r>
              <a:rPr lang="ru-RU" sz="2800" dirty="0"/>
              <a:t>верхнем меню</a:t>
            </a:r>
            <a:r>
              <a:rPr lang="ru-RU" sz="2800" dirty="0" smtClean="0"/>
              <a:t>.</a:t>
            </a:r>
          </a:p>
          <a:p>
            <a:pPr marL="0" indent="0">
              <a:buNone/>
            </a:pPr>
            <a:endParaRPr lang="ru-RU" sz="1600" dirty="0"/>
          </a:p>
          <a:p>
            <a:r>
              <a:rPr lang="ru-RU" sz="2800" dirty="0"/>
              <a:t> После нажатия на кнопку вы перейдете на страницу, на которой откроется список курсов, на которые вы можете зарегистрировать </a:t>
            </a:r>
            <a:r>
              <a:rPr lang="ru-RU" sz="2800" dirty="0" smtClean="0"/>
              <a:t>анкету. 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3878" y="889349"/>
            <a:ext cx="2651579" cy="78622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53" y="3617148"/>
            <a:ext cx="9067800" cy="7048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69" y="4233797"/>
            <a:ext cx="8875168" cy="104596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69" y="5279766"/>
            <a:ext cx="8875168" cy="1108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56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88100"/>
            <a:ext cx="8596668" cy="76408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prstClr val="black"/>
                </a:solidFill>
              </a:rPr>
              <a:t>Пятый </a:t>
            </a:r>
            <a:r>
              <a:rPr lang="ru-RU" sz="3200" dirty="0">
                <a:solidFill>
                  <a:prstClr val="black"/>
                </a:solidFill>
              </a:rPr>
              <a:t>шаг: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64921"/>
            <a:ext cx="9193176" cy="4876441"/>
          </a:xfrm>
        </p:spPr>
        <p:txBody>
          <a:bodyPr/>
          <a:lstStyle/>
          <a:p>
            <a:r>
              <a:rPr lang="ru-RU" sz="3200" dirty="0"/>
              <a:t>После нажатия на нужный курс появится меню, в котором необходимо ввести код подтверждения, полученный от преподавателя.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27" y="3343895"/>
            <a:ext cx="8308775" cy="2697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68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8203" y="939453"/>
            <a:ext cx="10384075" cy="51019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216534"/>
              </p:ext>
            </p:extLst>
          </p:nvPr>
        </p:nvGraphicFramePr>
        <p:xfrm>
          <a:off x="338203" y="939453"/>
          <a:ext cx="9004302" cy="49551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1434">
                  <a:extLst>
                    <a:ext uri="{9D8B030D-6E8A-4147-A177-3AD203B41FA5}">
                      <a16:colId xmlns:a16="http://schemas.microsoft.com/office/drawing/2014/main" xmlns="" val="81254326"/>
                    </a:ext>
                  </a:extLst>
                </a:gridCol>
                <a:gridCol w="3958169">
                  <a:extLst>
                    <a:ext uri="{9D8B030D-6E8A-4147-A177-3AD203B41FA5}">
                      <a16:colId xmlns:a16="http://schemas.microsoft.com/office/drawing/2014/main" xmlns="" val="1815774264"/>
                    </a:ext>
                  </a:extLst>
                </a:gridCol>
                <a:gridCol w="2044699">
                  <a:extLst>
                    <a:ext uri="{9D8B030D-6E8A-4147-A177-3AD203B41FA5}">
                      <a16:colId xmlns:a16="http://schemas.microsoft.com/office/drawing/2014/main" xmlns="" val="2362229303"/>
                    </a:ext>
                  </a:extLst>
                </a:gridCol>
              </a:tblGrid>
              <a:tr h="2726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Группа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Название курса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Код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74939321"/>
                  </a:ext>
                </a:extLst>
              </a:tr>
              <a:tr h="17078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№ </a:t>
                      </a:r>
                      <a:r>
                        <a:rPr lang="en-US" sz="2400">
                          <a:effectLst/>
                        </a:rPr>
                        <a:t>31</a:t>
                      </a:r>
                      <a:r>
                        <a:rPr lang="ru-RU" sz="2400">
                          <a:effectLst/>
                        </a:rPr>
                        <a:t>-18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Проектирование современного урока в условиях реализации ФГОС общего образования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25805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79062271"/>
                  </a:ext>
                </a:extLst>
              </a:tr>
              <a:tr h="28559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№ </a:t>
                      </a:r>
                      <a:r>
                        <a:rPr lang="en-US" sz="2400">
                          <a:effectLst/>
                        </a:rPr>
                        <a:t>32</a:t>
                      </a:r>
                      <a:r>
                        <a:rPr lang="ru-RU" sz="2400">
                          <a:effectLst/>
                        </a:rPr>
                        <a:t>-18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Проектирование инновационной деятельности воспитателя в условиях реализации профессионального стандарта "Педагог"</a:t>
                      </a:r>
                      <a:endParaRPr lang="ru-RU" sz="2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72725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75172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04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127</TotalTime>
  <Words>331</Words>
  <Application>Microsoft Office PowerPoint</Application>
  <PresentationFormat>Произвольный</PresentationFormat>
  <Paragraphs>49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Грань</vt:lpstr>
      <vt:lpstr>Создание анкеты в системе АИС</vt:lpstr>
      <vt:lpstr> Первый шаг для регистрации анкеты:</vt:lpstr>
      <vt:lpstr>Второй шаг:</vt:lpstr>
      <vt:lpstr>Второй шаг:</vt:lpstr>
      <vt:lpstr>Второй шаг:</vt:lpstr>
      <vt:lpstr>Третий шаг:</vt:lpstr>
      <vt:lpstr>Четвертый шаг:</vt:lpstr>
      <vt:lpstr>Пятый шаг:</vt:lpstr>
      <vt:lpstr>Презентация PowerPoint</vt:lpstr>
      <vt:lpstr>Шестой шаг: заполнение анкеты</vt:lpstr>
      <vt:lpstr>Шестой шаг: заполнение анкеты</vt:lpstr>
      <vt:lpstr>Шестой шаг: заполнение анкеты</vt:lpstr>
      <vt:lpstr>Презентация PowerPoint</vt:lpstr>
    </vt:vector>
  </TitlesOfParts>
  <Company>IRO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анкет в системе АИС</dc:title>
  <dc:creator>Киселева Анастасия Андреевна</dc:creator>
  <cp:lastModifiedBy>Пользователь</cp:lastModifiedBy>
  <cp:revision>21</cp:revision>
  <dcterms:created xsi:type="dcterms:W3CDTF">2018-09-14T02:51:27Z</dcterms:created>
  <dcterms:modified xsi:type="dcterms:W3CDTF">2018-11-15T02:52:15Z</dcterms:modified>
</cp:coreProperties>
</file>