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B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260648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по информационной безопасности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1484784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809B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 мониторинге приняли участие </a:t>
            </a:r>
            <a:r>
              <a:rPr lang="ru-RU" sz="3200" b="1" dirty="0">
                <a:solidFill>
                  <a:srgbClr val="809B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1742</a:t>
            </a:r>
            <a:r>
              <a:rPr lang="ru-RU" sz="2400" b="1" dirty="0">
                <a:solidFill>
                  <a:srgbClr val="809B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809B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  </a:t>
            </a:r>
            <a:endParaRPr lang="ru-RU" sz="2400" b="1" dirty="0">
              <a:solidFill>
                <a:srgbClr val="809B6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76789"/>
              </p:ext>
            </p:extLst>
          </p:nvPr>
        </p:nvGraphicFramePr>
        <p:xfrm>
          <a:off x="1259632" y="2852936"/>
          <a:ext cx="7272809" cy="3023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629"/>
                <a:gridCol w="3196810"/>
                <a:gridCol w="1708860"/>
                <a:gridCol w="794361"/>
                <a:gridCol w="688149"/>
              </a:tblGrid>
              <a:tr h="5040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ответа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0784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Знаете ли Вы о вступлении 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2012 года в силу закона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"О защите детей от информации, причиняющей вред их здоровью и развитию"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19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8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8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03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по информационной безопасности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328114"/>
              </p:ext>
            </p:extLst>
          </p:nvPr>
        </p:nvGraphicFramePr>
        <p:xfrm>
          <a:off x="1403648" y="2708920"/>
          <a:ext cx="7128792" cy="1371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063"/>
                <a:gridCol w="2266519"/>
                <a:gridCol w="2725793"/>
                <a:gridCol w="923390"/>
                <a:gridCol w="807027"/>
              </a:tblGrid>
              <a:tr h="7406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Вы относитесь к данному закону?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1610 чел.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92 %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554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Отрицательно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729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8640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по информационной безопасности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80805"/>
              </p:ext>
            </p:extLst>
          </p:nvPr>
        </p:nvGraphicFramePr>
        <p:xfrm>
          <a:off x="1115616" y="1412776"/>
          <a:ext cx="7776863" cy="5186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2822"/>
                <a:gridCol w="1194937"/>
                <a:gridCol w="4011576"/>
                <a:gridCol w="1060202"/>
                <a:gridCol w="827326"/>
              </a:tblGrid>
              <a:tr h="4320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ответа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723460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меры по информационной безопасности вашего ребёнка вы знаете и предпочитаете? 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ставлю фильтры, пароли на ПК, устанавливаю программы «Родительский контроль», контролирую посещаемые сайты, контролирую  выбор 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компьютерных игр;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114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ограничиваю  ребенка  в пользовании компьютером и телевизором;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99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сам  выбираю ребенку игры и фильмы, передачи;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13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запрещаю смотреть м\ф и фильмы со сценами насилия, стрельбы, агрессивной окраски;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995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29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провожу беседы о вредности компьютеров;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412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Е) Интересуюсь, в каких группах социальных сетей зарегистрирован   мой ребёнок;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680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3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Ж) пока никаких;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706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З) детский Интернет – не позволяет ничего лишнего;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438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И) Не знаю, какие существуют меры информационной безопасности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765" marR="36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2295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по информационной безопасности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17740"/>
              </p:ext>
            </p:extLst>
          </p:nvPr>
        </p:nvGraphicFramePr>
        <p:xfrm>
          <a:off x="1475656" y="2204864"/>
          <a:ext cx="7127654" cy="3081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9936"/>
                <a:gridCol w="2760464"/>
                <a:gridCol w="2160240"/>
                <a:gridCol w="758711"/>
                <a:gridCol w="608303"/>
              </a:tblGrid>
              <a:tr h="69100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ответа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0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77822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Ощущаете ли   Вы  действие закона?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  да                                                      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606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нет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606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не совсем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393" marR="33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129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</TotalTime>
  <Words>259</Words>
  <Application>Microsoft Office PowerPoint</Application>
  <PresentationFormat>Экран (4:3)</PresentationFormat>
  <Paragraphs>86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Строилова Е. С.</dc:creator>
  <cp:lastModifiedBy>Строилова Е. С.</cp:lastModifiedBy>
  <cp:revision>9</cp:revision>
  <dcterms:created xsi:type="dcterms:W3CDTF">2014-11-18T08:32:22Z</dcterms:created>
  <dcterms:modified xsi:type="dcterms:W3CDTF">2014-11-18T08:51:53Z</dcterms:modified>
</cp:coreProperties>
</file>