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7F7-FFF3-45F9-BA33-C39F1620D50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1744-E702-4F7E-9271-F4581AB86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5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E7F7-FFF3-45F9-BA33-C39F1620D50C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D1744-E702-4F7E-9271-F4581AB86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РАЙОННЫЙ МОНИТОРИНГ </a:t>
            </a:r>
            <a:br>
              <a:rPr lang="ru-RU" sz="27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РУССКОМУ ЯЗЫКУ </a:t>
            </a:r>
            <a:r>
              <a:rPr lang="ru-RU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среди учащихся 9 классов</a:t>
            </a:r>
            <a:b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14.10.21</a:t>
            </a:r>
            <a:b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СВОДНАЯ ТАБЛИЦА РЕЗУЛЬТАТОВ РАЙОННОГО МОНИТОРИНГА </a:t>
            </a:r>
            <a:br>
              <a:rPr lang="ru-RU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среди учащихся 9 классов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Критерии оценивания</a:t>
            </a:r>
            <a:br>
              <a:rPr lang="ru-RU" smtClean="0"/>
            </a:br>
            <a:r>
              <a:rPr lang="ru-RU" smtClean="0"/>
              <a:t>по русскому языку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9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Критерии перевода баллов в оценку</a:t>
            </a:r>
            <a:br>
              <a:rPr lang="ru-RU" smtClean="0"/>
            </a:br>
            <a:r>
              <a:rPr lang="ru-RU" smtClean="0"/>
              <a:t>по русскому языку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8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СВОДНАЯ ТАБЛИЦА РЕЗУЛЬТАТОВ РАЙОННОГО МОНИТОРИНГА </a:t>
            </a:r>
            <a:b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русскому языку </a:t>
            </a:r>
            <a: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среди учащихся 9 классов 14.10.21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СВОДНАЯ ТАБЛИЦА РЕЗУЛЬТАТОВ РАЙОННОГО МОНИТОРИНГА </a:t>
            </a:r>
            <a:b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русскому</a:t>
            </a:r>
            <a: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u="sng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языку</a:t>
            </a:r>
            <a:r>
              <a:rPr lang="ru-RU" sz="2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среди учащихся 9 классов 14.10.21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 2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 3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4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РАЙОННЫЙ МОНИТОРИНГ  ПО РУССКОМУ ЯЗЫКУ  среди учащихся 9 классов 14.10.21  </vt:lpstr>
      <vt:lpstr>СВОДНАЯ ТАБЛИЦА РЕЗУЛЬТАТОВ РАЙОННОГО МОНИТОРИНГА  среди учащихся 9 классов </vt:lpstr>
      <vt:lpstr>Критерии оценивания по русскому языку</vt:lpstr>
      <vt:lpstr>Критерии перевода баллов в оценку по русскому языку</vt:lpstr>
      <vt:lpstr>СВОДНАЯ ТАБЛИЦА РЕЗУЛЬТАТОВ РАЙОННОГО МОНИТОРИНГА  по русскому языку среди учащихся 9 классов 14.10.21 </vt:lpstr>
      <vt:lpstr>  СВОДНАЯ ТАБЛИЦА РЕЗУЛЬТАТОВ РАЙОННОГО МОНИТОРИНГА  по русскому языку среди учащихся 9 классов 14.10.21 </vt:lpstr>
      <vt:lpstr>Задание 2</vt:lpstr>
      <vt:lpstr>Задание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МОНИТОРИНГ  ПО РУССКОМУ ЯЗЫКУ  среди учащихся 9 классов 14.10.21  </dc:title>
  <dc:creator>Пользователь</dc:creator>
  <cp:lastModifiedBy>Пользователь</cp:lastModifiedBy>
  <cp:revision>1</cp:revision>
  <dcterms:created xsi:type="dcterms:W3CDTF">2022-10-25T03:35:59Z</dcterms:created>
  <dcterms:modified xsi:type="dcterms:W3CDTF">2022-10-25T03:35:59Z</dcterms:modified>
</cp:coreProperties>
</file>